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2"/>
  </p:notesMasterIdLst>
  <p:handoutMasterIdLst>
    <p:handoutMasterId r:id="rId13"/>
  </p:handoutMasterIdLst>
  <p:sldIdLst>
    <p:sldId id="348" r:id="rId2"/>
    <p:sldId id="355" r:id="rId3"/>
    <p:sldId id="361" r:id="rId4"/>
    <p:sldId id="362" r:id="rId5"/>
    <p:sldId id="363" r:id="rId6"/>
    <p:sldId id="365" r:id="rId7"/>
    <p:sldId id="352" r:id="rId8"/>
    <p:sldId id="360" r:id="rId9"/>
    <p:sldId id="364" r:id="rId10"/>
    <p:sldId id="358" r:id="rId11"/>
  </p:sldIdLst>
  <p:sldSz cx="9144000" cy="5143500" type="screen16x9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A000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55722" autoAdjust="0"/>
  </p:normalViewPr>
  <p:slideViewPr>
    <p:cSldViewPr>
      <p:cViewPr varScale="1">
        <p:scale>
          <a:sx n="85" d="100"/>
          <a:sy n="85" d="100"/>
        </p:scale>
        <p:origin x="1640" y="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46477-2B8E-4106-AE96-E62DD2E6FA8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09F9151-CF66-41BA-9D33-67F9339287EA}">
      <dgm:prSet phldrT="[Text]"/>
      <dgm:spPr/>
      <dgm:t>
        <a:bodyPr/>
        <a:lstStyle/>
        <a:p>
          <a:r>
            <a:rPr lang="da-DK" dirty="0"/>
            <a:t> </a:t>
          </a:r>
        </a:p>
      </dgm:t>
    </dgm:pt>
    <dgm:pt modelId="{2786EDCF-01BE-4658-A0FA-B2E2635569FD}" type="parTrans" cxnId="{902662BD-40D3-4703-B143-9562F6B25BD5}">
      <dgm:prSet/>
      <dgm:spPr/>
      <dgm:t>
        <a:bodyPr/>
        <a:lstStyle/>
        <a:p>
          <a:endParaRPr lang="da-DK"/>
        </a:p>
      </dgm:t>
    </dgm:pt>
    <dgm:pt modelId="{91938697-CB42-4257-B1F7-1F2597C6474D}" type="sibTrans" cxnId="{902662BD-40D3-4703-B143-9562F6B25BD5}">
      <dgm:prSet/>
      <dgm:spPr/>
      <dgm:t>
        <a:bodyPr/>
        <a:lstStyle/>
        <a:p>
          <a:endParaRPr lang="da-DK"/>
        </a:p>
      </dgm:t>
    </dgm:pt>
    <dgm:pt modelId="{CE99C57E-7B02-4A39-8243-581DA1302DCF}">
      <dgm:prSet phldrT="[Text]"/>
      <dgm:spPr/>
      <dgm:t>
        <a:bodyPr/>
        <a:lstStyle/>
        <a:p>
          <a:r>
            <a:rPr lang="da-DK" dirty="0"/>
            <a:t> </a:t>
          </a:r>
        </a:p>
      </dgm:t>
    </dgm:pt>
    <dgm:pt modelId="{172BE19A-6864-41C4-AD82-19FF2099C9EE}" type="parTrans" cxnId="{45F5D18F-266D-45DF-9110-E1015C9E562F}">
      <dgm:prSet/>
      <dgm:spPr/>
      <dgm:t>
        <a:bodyPr/>
        <a:lstStyle/>
        <a:p>
          <a:endParaRPr lang="da-DK"/>
        </a:p>
      </dgm:t>
    </dgm:pt>
    <dgm:pt modelId="{A9076B3F-B267-407A-AD96-119C544D9141}" type="sibTrans" cxnId="{45F5D18F-266D-45DF-9110-E1015C9E562F}">
      <dgm:prSet/>
      <dgm:spPr/>
      <dgm:t>
        <a:bodyPr/>
        <a:lstStyle/>
        <a:p>
          <a:endParaRPr lang="da-DK"/>
        </a:p>
      </dgm:t>
    </dgm:pt>
    <dgm:pt modelId="{F114E84E-095F-4C6E-B3CD-C855A5956532}">
      <dgm:prSet phldrT="[Text]"/>
      <dgm:spPr/>
      <dgm:t>
        <a:bodyPr/>
        <a:lstStyle/>
        <a:p>
          <a:r>
            <a:rPr lang="da-DK" dirty="0"/>
            <a:t> </a:t>
          </a:r>
        </a:p>
      </dgm:t>
    </dgm:pt>
    <dgm:pt modelId="{4C762C05-6289-4D9C-9FCA-8E07CD4615F1}" type="parTrans" cxnId="{A4B3CE1A-4E40-4874-B58B-ECDFAF321001}">
      <dgm:prSet/>
      <dgm:spPr/>
      <dgm:t>
        <a:bodyPr/>
        <a:lstStyle/>
        <a:p>
          <a:endParaRPr lang="da-DK"/>
        </a:p>
      </dgm:t>
    </dgm:pt>
    <dgm:pt modelId="{30EE5A2D-8FA3-4306-B325-2DA5CF5BF473}" type="sibTrans" cxnId="{A4B3CE1A-4E40-4874-B58B-ECDFAF321001}">
      <dgm:prSet/>
      <dgm:spPr/>
      <dgm:t>
        <a:bodyPr/>
        <a:lstStyle/>
        <a:p>
          <a:endParaRPr lang="da-DK"/>
        </a:p>
      </dgm:t>
    </dgm:pt>
    <dgm:pt modelId="{D27C0A03-2A15-42A7-AC9D-4DC4440D0F5C}">
      <dgm:prSet phldrT="[Text]"/>
      <dgm:spPr/>
      <dgm:t>
        <a:bodyPr/>
        <a:lstStyle/>
        <a:p>
          <a:r>
            <a:rPr lang="da-DK" dirty="0"/>
            <a:t> </a:t>
          </a:r>
        </a:p>
      </dgm:t>
    </dgm:pt>
    <dgm:pt modelId="{9D608C22-DE2C-44E9-984D-055535A9B0F6}" type="parTrans" cxnId="{DDADF208-9354-4D16-BB1C-364C87C71812}">
      <dgm:prSet/>
      <dgm:spPr/>
      <dgm:t>
        <a:bodyPr/>
        <a:lstStyle/>
        <a:p>
          <a:endParaRPr lang="da-DK"/>
        </a:p>
      </dgm:t>
    </dgm:pt>
    <dgm:pt modelId="{AAF6E38B-F0EF-402C-AE44-754C4D812CFF}" type="sibTrans" cxnId="{DDADF208-9354-4D16-BB1C-364C87C71812}">
      <dgm:prSet/>
      <dgm:spPr/>
      <dgm:t>
        <a:bodyPr/>
        <a:lstStyle/>
        <a:p>
          <a:endParaRPr lang="da-DK"/>
        </a:p>
      </dgm:t>
    </dgm:pt>
    <dgm:pt modelId="{5610787D-343A-4E56-B671-E9153E13C3B1}">
      <dgm:prSet phldrT="[Text]"/>
      <dgm:spPr/>
      <dgm:t>
        <a:bodyPr/>
        <a:lstStyle/>
        <a:p>
          <a:r>
            <a:rPr lang="da-DK" dirty="0"/>
            <a:t> </a:t>
          </a:r>
        </a:p>
      </dgm:t>
    </dgm:pt>
    <dgm:pt modelId="{192918C3-5329-4F00-8FCC-47890620998D}" type="parTrans" cxnId="{E30F625E-10C2-4DFC-8D77-13CA0CAE7848}">
      <dgm:prSet/>
      <dgm:spPr/>
      <dgm:t>
        <a:bodyPr/>
        <a:lstStyle/>
        <a:p>
          <a:endParaRPr lang="da-DK"/>
        </a:p>
      </dgm:t>
    </dgm:pt>
    <dgm:pt modelId="{D02F8131-D5CD-47FE-8ED3-3A234F2FFCD5}" type="sibTrans" cxnId="{E30F625E-10C2-4DFC-8D77-13CA0CAE7848}">
      <dgm:prSet/>
      <dgm:spPr/>
      <dgm:t>
        <a:bodyPr/>
        <a:lstStyle/>
        <a:p>
          <a:endParaRPr lang="da-DK"/>
        </a:p>
      </dgm:t>
    </dgm:pt>
    <dgm:pt modelId="{8CEB2966-9C40-476D-8B9C-46A09C7692CB}" type="pres">
      <dgm:prSet presAssocID="{4CC46477-2B8E-4106-AE96-E62DD2E6FA88}" presName="Name0" presStyleCnt="0">
        <dgm:presLayoutVars>
          <dgm:dir/>
          <dgm:resizeHandles val="exact"/>
        </dgm:presLayoutVars>
      </dgm:prSet>
      <dgm:spPr/>
    </dgm:pt>
    <dgm:pt modelId="{69C7E09D-C972-49E4-8B7B-2D19E25C3E28}" type="pres">
      <dgm:prSet presAssocID="{4CC46477-2B8E-4106-AE96-E62DD2E6FA88}" presName="arrow" presStyleLbl="bgShp" presStyleIdx="0" presStyleCnt="1"/>
      <dgm:spPr/>
    </dgm:pt>
    <dgm:pt modelId="{FB310846-2890-4FCF-A1D1-5F20B8B6FFF7}" type="pres">
      <dgm:prSet presAssocID="{4CC46477-2B8E-4106-AE96-E62DD2E6FA88}" presName="points" presStyleCnt="0"/>
      <dgm:spPr/>
    </dgm:pt>
    <dgm:pt modelId="{1954E929-9B23-4799-8CF5-35B367C34041}" type="pres">
      <dgm:prSet presAssocID="{609F9151-CF66-41BA-9D33-67F9339287EA}" presName="compositeA" presStyleCnt="0"/>
      <dgm:spPr/>
    </dgm:pt>
    <dgm:pt modelId="{F12F7E58-D4BD-4B6B-8849-2451FFA59FA2}" type="pres">
      <dgm:prSet presAssocID="{609F9151-CF66-41BA-9D33-67F9339287EA}" presName="textA" presStyleLbl="revTx" presStyleIdx="0" presStyleCnt="5">
        <dgm:presLayoutVars>
          <dgm:bulletEnabled val="1"/>
        </dgm:presLayoutVars>
      </dgm:prSet>
      <dgm:spPr/>
    </dgm:pt>
    <dgm:pt modelId="{EB9708A2-3B8E-43B3-80EB-3728840EB50D}" type="pres">
      <dgm:prSet presAssocID="{609F9151-CF66-41BA-9D33-67F9339287EA}" presName="circleA" presStyleLbl="node1" presStyleIdx="0" presStyleCnt="5"/>
      <dgm:spPr/>
    </dgm:pt>
    <dgm:pt modelId="{FE9B71A9-66EF-42F7-93DA-E9E27D059528}" type="pres">
      <dgm:prSet presAssocID="{609F9151-CF66-41BA-9D33-67F9339287EA}" presName="spaceA" presStyleCnt="0"/>
      <dgm:spPr/>
    </dgm:pt>
    <dgm:pt modelId="{B2B481B7-1293-4A94-9525-2CFE3A1C4EA1}" type="pres">
      <dgm:prSet presAssocID="{91938697-CB42-4257-B1F7-1F2597C6474D}" presName="space" presStyleCnt="0"/>
      <dgm:spPr/>
    </dgm:pt>
    <dgm:pt modelId="{FF5A6005-FC46-457A-A03C-E8455A0FEB39}" type="pres">
      <dgm:prSet presAssocID="{CE99C57E-7B02-4A39-8243-581DA1302DCF}" presName="compositeB" presStyleCnt="0"/>
      <dgm:spPr/>
    </dgm:pt>
    <dgm:pt modelId="{3E9C82AE-6D56-4EE7-A6E6-8F27D5266F8D}" type="pres">
      <dgm:prSet presAssocID="{CE99C57E-7B02-4A39-8243-581DA1302DCF}" presName="textB" presStyleLbl="revTx" presStyleIdx="1" presStyleCnt="5">
        <dgm:presLayoutVars>
          <dgm:bulletEnabled val="1"/>
        </dgm:presLayoutVars>
      </dgm:prSet>
      <dgm:spPr/>
    </dgm:pt>
    <dgm:pt modelId="{4AC1A838-73F5-46B1-967D-9325CDE8F75C}" type="pres">
      <dgm:prSet presAssocID="{CE99C57E-7B02-4A39-8243-581DA1302DCF}" presName="circleB" presStyleLbl="node1" presStyleIdx="1" presStyleCnt="5"/>
      <dgm:spPr/>
    </dgm:pt>
    <dgm:pt modelId="{FCAD711C-420A-4683-B668-81420A59CCE7}" type="pres">
      <dgm:prSet presAssocID="{CE99C57E-7B02-4A39-8243-581DA1302DCF}" presName="spaceB" presStyleCnt="0"/>
      <dgm:spPr/>
    </dgm:pt>
    <dgm:pt modelId="{A024541B-BC25-4270-80A2-AB6C9BE03506}" type="pres">
      <dgm:prSet presAssocID="{A9076B3F-B267-407A-AD96-119C544D9141}" presName="space" presStyleCnt="0"/>
      <dgm:spPr/>
    </dgm:pt>
    <dgm:pt modelId="{75E0A025-FD56-4A02-B4D0-A0FF13993D3A}" type="pres">
      <dgm:prSet presAssocID="{F114E84E-095F-4C6E-B3CD-C855A5956532}" presName="compositeA" presStyleCnt="0"/>
      <dgm:spPr/>
    </dgm:pt>
    <dgm:pt modelId="{47CD27DA-1DDD-47D6-82CA-1DAABEDDF202}" type="pres">
      <dgm:prSet presAssocID="{F114E84E-095F-4C6E-B3CD-C855A5956532}" presName="textA" presStyleLbl="revTx" presStyleIdx="2" presStyleCnt="5">
        <dgm:presLayoutVars>
          <dgm:bulletEnabled val="1"/>
        </dgm:presLayoutVars>
      </dgm:prSet>
      <dgm:spPr/>
    </dgm:pt>
    <dgm:pt modelId="{A288F9DC-D75E-4B2B-BA25-9F3DCAD9EFED}" type="pres">
      <dgm:prSet presAssocID="{F114E84E-095F-4C6E-B3CD-C855A5956532}" presName="circleA" presStyleLbl="node1" presStyleIdx="2" presStyleCnt="5"/>
      <dgm:spPr/>
    </dgm:pt>
    <dgm:pt modelId="{89977C95-86C2-4CD8-BBCB-D6853FA6EB1E}" type="pres">
      <dgm:prSet presAssocID="{F114E84E-095F-4C6E-B3CD-C855A5956532}" presName="spaceA" presStyleCnt="0"/>
      <dgm:spPr/>
    </dgm:pt>
    <dgm:pt modelId="{DB9944FE-5DDA-480A-B53C-8EC593441AE5}" type="pres">
      <dgm:prSet presAssocID="{30EE5A2D-8FA3-4306-B325-2DA5CF5BF473}" presName="space" presStyleCnt="0"/>
      <dgm:spPr/>
    </dgm:pt>
    <dgm:pt modelId="{AC20977D-CAA3-4A77-B4EA-BDFF012066A2}" type="pres">
      <dgm:prSet presAssocID="{5610787D-343A-4E56-B671-E9153E13C3B1}" presName="compositeB" presStyleCnt="0"/>
      <dgm:spPr/>
    </dgm:pt>
    <dgm:pt modelId="{FABFD68E-E1FD-4ABC-B5A0-5E533FB39554}" type="pres">
      <dgm:prSet presAssocID="{5610787D-343A-4E56-B671-E9153E13C3B1}" presName="textB" presStyleLbl="revTx" presStyleIdx="3" presStyleCnt="5">
        <dgm:presLayoutVars>
          <dgm:bulletEnabled val="1"/>
        </dgm:presLayoutVars>
      </dgm:prSet>
      <dgm:spPr/>
    </dgm:pt>
    <dgm:pt modelId="{E9F74928-A992-4AD1-A358-72E21D8EB1D8}" type="pres">
      <dgm:prSet presAssocID="{5610787D-343A-4E56-B671-E9153E13C3B1}" presName="circleB" presStyleLbl="node1" presStyleIdx="3" presStyleCnt="5"/>
      <dgm:spPr/>
    </dgm:pt>
    <dgm:pt modelId="{EE7B0DDB-D0D4-4A3D-9489-A8723410EF4B}" type="pres">
      <dgm:prSet presAssocID="{5610787D-343A-4E56-B671-E9153E13C3B1}" presName="spaceB" presStyleCnt="0"/>
      <dgm:spPr/>
    </dgm:pt>
    <dgm:pt modelId="{F59DA33E-925D-4720-9492-AC809F71DE29}" type="pres">
      <dgm:prSet presAssocID="{D02F8131-D5CD-47FE-8ED3-3A234F2FFCD5}" presName="space" presStyleCnt="0"/>
      <dgm:spPr/>
    </dgm:pt>
    <dgm:pt modelId="{5BC654C3-09BC-46B1-BD84-188E2CB0E291}" type="pres">
      <dgm:prSet presAssocID="{D27C0A03-2A15-42A7-AC9D-4DC4440D0F5C}" presName="compositeA" presStyleCnt="0"/>
      <dgm:spPr/>
    </dgm:pt>
    <dgm:pt modelId="{83953EFA-A628-457F-B374-8C2DDE2E8C80}" type="pres">
      <dgm:prSet presAssocID="{D27C0A03-2A15-42A7-AC9D-4DC4440D0F5C}" presName="textA" presStyleLbl="revTx" presStyleIdx="4" presStyleCnt="5">
        <dgm:presLayoutVars>
          <dgm:bulletEnabled val="1"/>
        </dgm:presLayoutVars>
      </dgm:prSet>
      <dgm:spPr/>
    </dgm:pt>
    <dgm:pt modelId="{03CAF7AC-7CF6-4D51-8CE2-BC9BA66DBBF2}" type="pres">
      <dgm:prSet presAssocID="{D27C0A03-2A15-42A7-AC9D-4DC4440D0F5C}" presName="circleA" presStyleLbl="node1" presStyleIdx="4" presStyleCnt="5"/>
      <dgm:spPr>
        <a:solidFill>
          <a:srgbClr val="CC0000"/>
        </a:solidFill>
      </dgm:spPr>
    </dgm:pt>
    <dgm:pt modelId="{8DFBB9E6-E556-4CF6-B636-6B7F11102B38}" type="pres">
      <dgm:prSet presAssocID="{D27C0A03-2A15-42A7-AC9D-4DC4440D0F5C}" presName="spaceA" presStyleCnt="0"/>
      <dgm:spPr/>
    </dgm:pt>
  </dgm:ptLst>
  <dgm:cxnLst>
    <dgm:cxn modelId="{DDADF208-9354-4D16-BB1C-364C87C71812}" srcId="{4CC46477-2B8E-4106-AE96-E62DD2E6FA88}" destId="{D27C0A03-2A15-42A7-AC9D-4DC4440D0F5C}" srcOrd="4" destOrd="0" parTransId="{9D608C22-DE2C-44E9-984D-055535A9B0F6}" sibTransId="{AAF6E38B-F0EF-402C-AE44-754C4D812CFF}"/>
    <dgm:cxn modelId="{A4B3CE1A-4E40-4874-B58B-ECDFAF321001}" srcId="{4CC46477-2B8E-4106-AE96-E62DD2E6FA88}" destId="{F114E84E-095F-4C6E-B3CD-C855A5956532}" srcOrd="2" destOrd="0" parTransId="{4C762C05-6289-4D9C-9FCA-8E07CD4615F1}" sibTransId="{30EE5A2D-8FA3-4306-B325-2DA5CF5BF473}"/>
    <dgm:cxn modelId="{5751293A-A235-43FA-89F5-CAE7CBCF2CB4}" type="presOf" srcId="{F114E84E-095F-4C6E-B3CD-C855A5956532}" destId="{47CD27DA-1DDD-47D6-82CA-1DAABEDDF202}" srcOrd="0" destOrd="0" presId="urn:microsoft.com/office/officeart/2005/8/layout/hProcess11"/>
    <dgm:cxn modelId="{259A9551-C1E4-4B10-BD3F-EB4353AFCB09}" type="presOf" srcId="{5610787D-343A-4E56-B671-E9153E13C3B1}" destId="{FABFD68E-E1FD-4ABC-B5A0-5E533FB39554}" srcOrd="0" destOrd="0" presId="urn:microsoft.com/office/officeart/2005/8/layout/hProcess11"/>
    <dgm:cxn modelId="{E30F625E-10C2-4DFC-8D77-13CA0CAE7848}" srcId="{4CC46477-2B8E-4106-AE96-E62DD2E6FA88}" destId="{5610787D-343A-4E56-B671-E9153E13C3B1}" srcOrd="3" destOrd="0" parTransId="{192918C3-5329-4F00-8FCC-47890620998D}" sibTransId="{D02F8131-D5CD-47FE-8ED3-3A234F2FFCD5}"/>
    <dgm:cxn modelId="{45F5D18F-266D-45DF-9110-E1015C9E562F}" srcId="{4CC46477-2B8E-4106-AE96-E62DD2E6FA88}" destId="{CE99C57E-7B02-4A39-8243-581DA1302DCF}" srcOrd="1" destOrd="0" parTransId="{172BE19A-6864-41C4-AD82-19FF2099C9EE}" sibTransId="{A9076B3F-B267-407A-AD96-119C544D9141}"/>
    <dgm:cxn modelId="{0B8F25B7-B75A-4BFE-A203-9C5669C06C45}" type="presOf" srcId="{CE99C57E-7B02-4A39-8243-581DA1302DCF}" destId="{3E9C82AE-6D56-4EE7-A6E6-8F27D5266F8D}" srcOrd="0" destOrd="0" presId="urn:microsoft.com/office/officeart/2005/8/layout/hProcess11"/>
    <dgm:cxn modelId="{902662BD-40D3-4703-B143-9562F6B25BD5}" srcId="{4CC46477-2B8E-4106-AE96-E62DD2E6FA88}" destId="{609F9151-CF66-41BA-9D33-67F9339287EA}" srcOrd="0" destOrd="0" parTransId="{2786EDCF-01BE-4658-A0FA-B2E2635569FD}" sibTransId="{91938697-CB42-4257-B1F7-1F2597C6474D}"/>
    <dgm:cxn modelId="{E2F3A2C2-36CD-45B5-B227-A5246809E52C}" type="presOf" srcId="{609F9151-CF66-41BA-9D33-67F9339287EA}" destId="{F12F7E58-D4BD-4B6B-8849-2451FFA59FA2}" srcOrd="0" destOrd="0" presId="urn:microsoft.com/office/officeart/2005/8/layout/hProcess11"/>
    <dgm:cxn modelId="{594B1DDF-C7C1-4E5D-9E34-FC7F6A0CE888}" type="presOf" srcId="{4CC46477-2B8E-4106-AE96-E62DD2E6FA88}" destId="{8CEB2966-9C40-476D-8B9C-46A09C7692CB}" srcOrd="0" destOrd="0" presId="urn:microsoft.com/office/officeart/2005/8/layout/hProcess11"/>
    <dgm:cxn modelId="{D6560DE5-0958-4DCA-847D-332FC5B66329}" type="presOf" srcId="{D27C0A03-2A15-42A7-AC9D-4DC4440D0F5C}" destId="{83953EFA-A628-457F-B374-8C2DDE2E8C80}" srcOrd="0" destOrd="0" presId="urn:microsoft.com/office/officeart/2005/8/layout/hProcess11"/>
    <dgm:cxn modelId="{E8247F42-7D8C-4775-857D-D4ED08307919}" type="presParOf" srcId="{8CEB2966-9C40-476D-8B9C-46A09C7692CB}" destId="{69C7E09D-C972-49E4-8B7B-2D19E25C3E28}" srcOrd="0" destOrd="0" presId="urn:microsoft.com/office/officeart/2005/8/layout/hProcess11"/>
    <dgm:cxn modelId="{DA784966-8BCF-4761-B032-8918CEF0BF94}" type="presParOf" srcId="{8CEB2966-9C40-476D-8B9C-46A09C7692CB}" destId="{FB310846-2890-4FCF-A1D1-5F20B8B6FFF7}" srcOrd="1" destOrd="0" presId="urn:microsoft.com/office/officeart/2005/8/layout/hProcess11"/>
    <dgm:cxn modelId="{275339CD-B029-41E4-ABD1-9BEE2C88B5C3}" type="presParOf" srcId="{FB310846-2890-4FCF-A1D1-5F20B8B6FFF7}" destId="{1954E929-9B23-4799-8CF5-35B367C34041}" srcOrd="0" destOrd="0" presId="urn:microsoft.com/office/officeart/2005/8/layout/hProcess11"/>
    <dgm:cxn modelId="{CE3FA526-F37C-4382-BE6F-866FC9D68EAC}" type="presParOf" srcId="{1954E929-9B23-4799-8CF5-35B367C34041}" destId="{F12F7E58-D4BD-4B6B-8849-2451FFA59FA2}" srcOrd="0" destOrd="0" presId="urn:microsoft.com/office/officeart/2005/8/layout/hProcess11"/>
    <dgm:cxn modelId="{8678CA7D-4EA2-476A-9154-A69F94304120}" type="presParOf" srcId="{1954E929-9B23-4799-8CF5-35B367C34041}" destId="{EB9708A2-3B8E-43B3-80EB-3728840EB50D}" srcOrd="1" destOrd="0" presId="urn:microsoft.com/office/officeart/2005/8/layout/hProcess11"/>
    <dgm:cxn modelId="{AC904C84-A8A6-426C-88B1-026488583170}" type="presParOf" srcId="{1954E929-9B23-4799-8CF5-35B367C34041}" destId="{FE9B71A9-66EF-42F7-93DA-E9E27D059528}" srcOrd="2" destOrd="0" presId="urn:microsoft.com/office/officeart/2005/8/layout/hProcess11"/>
    <dgm:cxn modelId="{C91C35C0-1F72-4FA9-9642-17BAB28057BC}" type="presParOf" srcId="{FB310846-2890-4FCF-A1D1-5F20B8B6FFF7}" destId="{B2B481B7-1293-4A94-9525-2CFE3A1C4EA1}" srcOrd="1" destOrd="0" presId="urn:microsoft.com/office/officeart/2005/8/layout/hProcess11"/>
    <dgm:cxn modelId="{22D18E5B-963D-4E0A-B39F-9DA461C2E33C}" type="presParOf" srcId="{FB310846-2890-4FCF-A1D1-5F20B8B6FFF7}" destId="{FF5A6005-FC46-457A-A03C-E8455A0FEB39}" srcOrd="2" destOrd="0" presId="urn:microsoft.com/office/officeart/2005/8/layout/hProcess11"/>
    <dgm:cxn modelId="{F9C19FF0-72F6-4EB4-946A-8A42F6502BAE}" type="presParOf" srcId="{FF5A6005-FC46-457A-A03C-E8455A0FEB39}" destId="{3E9C82AE-6D56-4EE7-A6E6-8F27D5266F8D}" srcOrd="0" destOrd="0" presId="urn:microsoft.com/office/officeart/2005/8/layout/hProcess11"/>
    <dgm:cxn modelId="{9623AE8F-6D65-4998-AEC6-5818373DC348}" type="presParOf" srcId="{FF5A6005-FC46-457A-A03C-E8455A0FEB39}" destId="{4AC1A838-73F5-46B1-967D-9325CDE8F75C}" srcOrd="1" destOrd="0" presId="urn:microsoft.com/office/officeart/2005/8/layout/hProcess11"/>
    <dgm:cxn modelId="{6D094CC3-494A-48E5-8583-59B3A95385AF}" type="presParOf" srcId="{FF5A6005-FC46-457A-A03C-E8455A0FEB39}" destId="{FCAD711C-420A-4683-B668-81420A59CCE7}" srcOrd="2" destOrd="0" presId="urn:microsoft.com/office/officeart/2005/8/layout/hProcess11"/>
    <dgm:cxn modelId="{A38B4EFE-BF3D-4950-BAC9-D796F5971E38}" type="presParOf" srcId="{FB310846-2890-4FCF-A1D1-5F20B8B6FFF7}" destId="{A024541B-BC25-4270-80A2-AB6C9BE03506}" srcOrd="3" destOrd="0" presId="urn:microsoft.com/office/officeart/2005/8/layout/hProcess11"/>
    <dgm:cxn modelId="{02641CF4-DEDF-4D6F-9500-0B4ADC815B72}" type="presParOf" srcId="{FB310846-2890-4FCF-A1D1-5F20B8B6FFF7}" destId="{75E0A025-FD56-4A02-B4D0-A0FF13993D3A}" srcOrd="4" destOrd="0" presId="urn:microsoft.com/office/officeart/2005/8/layout/hProcess11"/>
    <dgm:cxn modelId="{C9A9B207-1541-46F3-8BE2-76C04BE5EB6B}" type="presParOf" srcId="{75E0A025-FD56-4A02-B4D0-A0FF13993D3A}" destId="{47CD27DA-1DDD-47D6-82CA-1DAABEDDF202}" srcOrd="0" destOrd="0" presId="urn:microsoft.com/office/officeart/2005/8/layout/hProcess11"/>
    <dgm:cxn modelId="{A691808A-F77B-4A67-B346-E3CC5A657154}" type="presParOf" srcId="{75E0A025-FD56-4A02-B4D0-A0FF13993D3A}" destId="{A288F9DC-D75E-4B2B-BA25-9F3DCAD9EFED}" srcOrd="1" destOrd="0" presId="urn:microsoft.com/office/officeart/2005/8/layout/hProcess11"/>
    <dgm:cxn modelId="{79462E60-9AED-4209-86CA-E9E75B199796}" type="presParOf" srcId="{75E0A025-FD56-4A02-B4D0-A0FF13993D3A}" destId="{89977C95-86C2-4CD8-BBCB-D6853FA6EB1E}" srcOrd="2" destOrd="0" presId="urn:microsoft.com/office/officeart/2005/8/layout/hProcess11"/>
    <dgm:cxn modelId="{1CA8B30E-B417-45BA-A74D-2EA69061B4EF}" type="presParOf" srcId="{FB310846-2890-4FCF-A1D1-5F20B8B6FFF7}" destId="{DB9944FE-5DDA-480A-B53C-8EC593441AE5}" srcOrd="5" destOrd="0" presId="urn:microsoft.com/office/officeart/2005/8/layout/hProcess11"/>
    <dgm:cxn modelId="{658F78FB-952B-47CC-9BB5-FB1338490601}" type="presParOf" srcId="{FB310846-2890-4FCF-A1D1-5F20B8B6FFF7}" destId="{AC20977D-CAA3-4A77-B4EA-BDFF012066A2}" srcOrd="6" destOrd="0" presId="urn:microsoft.com/office/officeart/2005/8/layout/hProcess11"/>
    <dgm:cxn modelId="{C63DA7E6-1E63-48F7-8841-D4DEFCE5CE63}" type="presParOf" srcId="{AC20977D-CAA3-4A77-B4EA-BDFF012066A2}" destId="{FABFD68E-E1FD-4ABC-B5A0-5E533FB39554}" srcOrd="0" destOrd="0" presId="urn:microsoft.com/office/officeart/2005/8/layout/hProcess11"/>
    <dgm:cxn modelId="{517AD349-02C3-455A-BCBA-A7EC9EFA0F91}" type="presParOf" srcId="{AC20977D-CAA3-4A77-B4EA-BDFF012066A2}" destId="{E9F74928-A992-4AD1-A358-72E21D8EB1D8}" srcOrd="1" destOrd="0" presId="urn:microsoft.com/office/officeart/2005/8/layout/hProcess11"/>
    <dgm:cxn modelId="{AFC1675E-9722-4484-AB11-E166151BFD31}" type="presParOf" srcId="{AC20977D-CAA3-4A77-B4EA-BDFF012066A2}" destId="{EE7B0DDB-D0D4-4A3D-9489-A8723410EF4B}" srcOrd="2" destOrd="0" presId="urn:microsoft.com/office/officeart/2005/8/layout/hProcess11"/>
    <dgm:cxn modelId="{35A4E017-CE07-428D-A07E-2A0051BFFC3A}" type="presParOf" srcId="{FB310846-2890-4FCF-A1D1-5F20B8B6FFF7}" destId="{F59DA33E-925D-4720-9492-AC809F71DE29}" srcOrd="7" destOrd="0" presId="urn:microsoft.com/office/officeart/2005/8/layout/hProcess11"/>
    <dgm:cxn modelId="{3067C0FB-A32B-4106-A20C-71C1424829A5}" type="presParOf" srcId="{FB310846-2890-4FCF-A1D1-5F20B8B6FFF7}" destId="{5BC654C3-09BC-46B1-BD84-188E2CB0E291}" srcOrd="8" destOrd="0" presId="urn:microsoft.com/office/officeart/2005/8/layout/hProcess11"/>
    <dgm:cxn modelId="{185177E0-C9AE-4B5F-AB59-86A974014814}" type="presParOf" srcId="{5BC654C3-09BC-46B1-BD84-188E2CB0E291}" destId="{83953EFA-A628-457F-B374-8C2DDE2E8C80}" srcOrd="0" destOrd="0" presId="urn:microsoft.com/office/officeart/2005/8/layout/hProcess11"/>
    <dgm:cxn modelId="{4813CDA9-108B-4D46-8A60-EE4192696CDA}" type="presParOf" srcId="{5BC654C3-09BC-46B1-BD84-188E2CB0E291}" destId="{03CAF7AC-7CF6-4D51-8CE2-BC9BA66DBBF2}" srcOrd="1" destOrd="0" presId="urn:microsoft.com/office/officeart/2005/8/layout/hProcess11"/>
    <dgm:cxn modelId="{E0C1917E-F6AE-4BA9-9AF9-68376A96D4C3}" type="presParOf" srcId="{5BC654C3-09BC-46B1-BD84-188E2CB0E291}" destId="{8DFBB9E6-E556-4CF6-B636-6B7F11102B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7E09D-C972-49E4-8B7B-2D19E25C3E28}">
      <dsp:nvSpPr>
        <dsp:cNvPr id="0" name=""/>
        <dsp:cNvSpPr/>
      </dsp:nvSpPr>
      <dsp:spPr>
        <a:xfrm>
          <a:off x="0" y="1058517"/>
          <a:ext cx="8676456" cy="141135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F7E58-D4BD-4B6B-8849-2451FFA59FA2}">
      <dsp:nvSpPr>
        <dsp:cNvPr id="0" name=""/>
        <dsp:cNvSpPr/>
      </dsp:nvSpPr>
      <dsp:spPr>
        <a:xfrm>
          <a:off x="3431" y="0"/>
          <a:ext cx="1500374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b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 dirty="0"/>
            <a:t> </a:t>
          </a:r>
        </a:p>
      </dsp:txBody>
      <dsp:txXfrm>
        <a:off x="3431" y="0"/>
        <a:ext cx="1500374" cy="1411356"/>
      </dsp:txXfrm>
    </dsp:sp>
    <dsp:sp modelId="{EB9708A2-3B8E-43B3-80EB-3728840EB50D}">
      <dsp:nvSpPr>
        <dsp:cNvPr id="0" name=""/>
        <dsp:cNvSpPr/>
      </dsp:nvSpPr>
      <dsp:spPr>
        <a:xfrm>
          <a:off x="577199" y="1587776"/>
          <a:ext cx="352839" cy="352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C82AE-6D56-4EE7-A6E6-8F27D5266F8D}">
      <dsp:nvSpPr>
        <dsp:cNvPr id="0" name=""/>
        <dsp:cNvSpPr/>
      </dsp:nvSpPr>
      <dsp:spPr>
        <a:xfrm>
          <a:off x="1578824" y="2117035"/>
          <a:ext cx="1500374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 dirty="0"/>
            <a:t> </a:t>
          </a:r>
        </a:p>
      </dsp:txBody>
      <dsp:txXfrm>
        <a:off x="1578824" y="2117035"/>
        <a:ext cx="1500374" cy="1411356"/>
      </dsp:txXfrm>
    </dsp:sp>
    <dsp:sp modelId="{4AC1A838-73F5-46B1-967D-9325CDE8F75C}">
      <dsp:nvSpPr>
        <dsp:cNvPr id="0" name=""/>
        <dsp:cNvSpPr/>
      </dsp:nvSpPr>
      <dsp:spPr>
        <a:xfrm>
          <a:off x="2152592" y="1587776"/>
          <a:ext cx="352839" cy="352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D27DA-1DDD-47D6-82CA-1DAABEDDF202}">
      <dsp:nvSpPr>
        <dsp:cNvPr id="0" name=""/>
        <dsp:cNvSpPr/>
      </dsp:nvSpPr>
      <dsp:spPr>
        <a:xfrm>
          <a:off x="3154217" y="0"/>
          <a:ext cx="1500374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b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 dirty="0"/>
            <a:t> </a:t>
          </a:r>
        </a:p>
      </dsp:txBody>
      <dsp:txXfrm>
        <a:off x="3154217" y="0"/>
        <a:ext cx="1500374" cy="1411356"/>
      </dsp:txXfrm>
    </dsp:sp>
    <dsp:sp modelId="{A288F9DC-D75E-4B2B-BA25-9F3DCAD9EFED}">
      <dsp:nvSpPr>
        <dsp:cNvPr id="0" name=""/>
        <dsp:cNvSpPr/>
      </dsp:nvSpPr>
      <dsp:spPr>
        <a:xfrm>
          <a:off x="3727985" y="1587776"/>
          <a:ext cx="352839" cy="352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FD68E-E1FD-4ABC-B5A0-5E533FB39554}">
      <dsp:nvSpPr>
        <dsp:cNvPr id="0" name=""/>
        <dsp:cNvSpPr/>
      </dsp:nvSpPr>
      <dsp:spPr>
        <a:xfrm>
          <a:off x="4729611" y="2117035"/>
          <a:ext cx="1500374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 dirty="0"/>
            <a:t> </a:t>
          </a:r>
        </a:p>
      </dsp:txBody>
      <dsp:txXfrm>
        <a:off x="4729611" y="2117035"/>
        <a:ext cx="1500374" cy="1411356"/>
      </dsp:txXfrm>
    </dsp:sp>
    <dsp:sp modelId="{E9F74928-A992-4AD1-A358-72E21D8EB1D8}">
      <dsp:nvSpPr>
        <dsp:cNvPr id="0" name=""/>
        <dsp:cNvSpPr/>
      </dsp:nvSpPr>
      <dsp:spPr>
        <a:xfrm>
          <a:off x="5303378" y="1587776"/>
          <a:ext cx="352839" cy="352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53EFA-A628-457F-B374-8C2DDE2E8C80}">
      <dsp:nvSpPr>
        <dsp:cNvPr id="0" name=""/>
        <dsp:cNvSpPr/>
      </dsp:nvSpPr>
      <dsp:spPr>
        <a:xfrm>
          <a:off x="6305004" y="0"/>
          <a:ext cx="1500374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b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 dirty="0"/>
            <a:t> </a:t>
          </a:r>
        </a:p>
      </dsp:txBody>
      <dsp:txXfrm>
        <a:off x="6305004" y="0"/>
        <a:ext cx="1500374" cy="1411356"/>
      </dsp:txXfrm>
    </dsp:sp>
    <dsp:sp modelId="{03CAF7AC-7CF6-4D51-8CE2-BC9BA66DBBF2}">
      <dsp:nvSpPr>
        <dsp:cNvPr id="0" name=""/>
        <dsp:cNvSpPr/>
      </dsp:nvSpPr>
      <dsp:spPr>
        <a:xfrm>
          <a:off x="6878771" y="1587776"/>
          <a:ext cx="352839" cy="352839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3633"/>
          </a:xfrm>
          <a:prstGeom prst="rect">
            <a:avLst/>
          </a:prstGeom>
        </p:spPr>
        <p:txBody>
          <a:bodyPr vert="horz" lIns="94512" tIns="47255" rIns="94512" bIns="47255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9" cy="493633"/>
          </a:xfrm>
          <a:prstGeom prst="rect">
            <a:avLst/>
          </a:prstGeom>
        </p:spPr>
        <p:txBody>
          <a:bodyPr vert="horz" lIns="94512" tIns="47255" rIns="94512" bIns="47255" rtlCol="0"/>
          <a:lstStyle>
            <a:lvl1pPr algn="r">
              <a:defRPr sz="1300"/>
            </a:lvl1pPr>
          </a:lstStyle>
          <a:p>
            <a:fld id="{EEE308D4-2FFE-4D65-AEA7-6AE501A07859}" type="datetimeFigureOut">
              <a:rPr lang="en-AU" smtClean="0"/>
              <a:pPr/>
              <a:t>25/9/2023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9" cy="493633"/>
          </a:xfrm>
          <a:prstGeom prst="rect">
            <a:avLst/>
          </a:prstGeom>
        </p:spPr>
        <p:txBody>
          <a:bodyPr vert="horz" lIns="94512" tIns="47255" rIns="94512" bIns="47255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9" cy="493633"/>
          </a:xfrm>
          <a:prstGeom prst="rect">
            <a:avLst/>
          </a:prstGeom>
        </p:spPr>
        <p:txBody>
          <a:bodyPr vert="horz" lIns="94512" tIns="47255" rIns="94512" bIns="47255" rtlCol="0" anchor="b"/>
          <a:lstStyle>
            <a:lvl1pPr algn="r">
              <a:defRPr sz="1300"/>
            </a:lvl1pPr>
          </a:lstStyle>
          <a:p>
            <a:fld id="{51344C83-05D2-4F67-963C-430A54151A2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551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3633"/>
          </a:xfrm>
          <a:prstGeom prst="rect">
            <a:avLst/>
          </a:prstGeom>
        </p:spPr>
        <p:txBody>
          <a:bodyPr vert="horz" lIns="94512" tIns="47255" rIns="94512" bIns="47255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9" cy="493633"/>
          </a:xfrm>
          <a:prstGeom prst="rect">
            <a:avLst/>
          </a:prstGeom>
        </p:spPr>
        <p:txBody>
          <a:bodyPr vert="horz" lIns="94512" tIns="47255" rIns="94512" bIns="47255" rtlCol="0"/>
          <a:lstStyle>
            <a:lvl1pPr algn="r">
              <a:defRPr sz="1300"/>
            </a:lvl1pPr>
          </a:lstStyle>
          <a:p>
            <a:fld id="{4A08D027-89B6-4CF8-8424-ECA32E56C9D9}" type="datetimeFigureOut">
              <a:rPr lang="en-AU" smtClean="0"/>
              <a:pPr/>
              <a:t>25/9/2023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2" tIns="47255" rIns="94512" bIns="4725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4512" tIns="47255" rIns="94512" bIns="472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9" cy="493633"/>
          </a:xfrm>
          <a:prstGeom prst="rect">
            <a:avLst/>
          </a:prstGeom>
        </p:spPr>
        <p:txBody>
          <a:bodyPr vert="horz" lIns="94512" tIns="47255" rIns="94512" bIns="47255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9" cy="493633"/>
          </a:xfrm>
          <a:prstGeom prst="rect">
            <a:avLst/>
          </a:prstGeom>
        </p:spPr>
        <p:txBody>
          <a:bodyPr vert="horz" lIns="94512" tIns="47255" rIns="94512" bIns="47255" rtlCol="0" anchor="b"/>
          <a:lstStyle>
            <a:lvl1pPr algn="r">
              <a:defRPr sz="1300"/>
            </a:lvl1pPr>
          </a:lstStyle>
          <a:p>
            <a:fld id="{DFB32C8C-29AF-4C25-BC84-D5F6F7674AE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60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98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It was a rollercoaster: Stressful, intense, focused, tired, confident and then not confident. Like any other exam.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13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First exam (no </a:t>
            </a:r>
            <a:r>
              <a:rPr lang="da-DK" dirty="0" err="1"/>
              <a:t>previous</a:t>
            </a:r>
            <a:r>
              <a:rPr lang="da-DK" dirty="0"/>
              <a:t> exam sets to </a:t>
            </a:r>
            <a:r>
              <a:rPr lang="da-DK" dirty="0" err="1"/>
              <a:t>study</a:t>
            </a:r>
            <a:r>
              <a:rPr lang="da-DK" dirty="0"/>
              <a:t>), so I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say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preparations</a:t>
            </a:r>
            <a:r>
              <a:rPr lang="da-DK" dirty="0"/>
              <a:t>, or at </a:t>
            </a:r>
            <a:r>
              <a:rPr lang="da-DK" dirty="0" err="1"/>
              <a:t>least</a:t>
            </a:r>
            <a:r>
              <a:rPr lang="da-DK" dirty="0"/>
              <a:t>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experience</a:t>
            </a:r>
            <a:r>
              <a:rPr lang="da-DK" dirty="0"/>
              <a:t>, </a:t>
            </a:r>
            <a:r>
              <a:rPr lang="da-DK" dirty="0" err="1"/>
              <a:t>started</a:t>
            </a:r>
            <a:r>
              <a:rPr lang="da-DK" dirty="0"/>
              <a:t> </a:t>
            </a:r>
            <a:r>
              <a:rPr lang="da-DK" dirty="0" err="1"/>
              <a:t>already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years</a:t>
            </a:r>
            <a:r>
              <a:rPr lang="da-DK" dirty="0"/>
              <a:t> </a:t>
            </a:r>
            <a:r>
              <a:rPr lang="da-DK" dirty="0" err="1"/>
              <a:t>ago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DKPTO: </a:t>
            </a:r>
            <a:r>
              <a:rPr lang="da-DK" dirty="0" err="1"/>
              <a:t>Provided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 in </a:t>
            </a:r>
            <a:r>
              <a:rPr lang="da-DK" dirty="0" err="1"/>
              <a:t>searching</a:t>
            </a:r>
            <a:r>
              <a:rPr lang="da-DK" dirty="0"/>
              <a:t> and </a:t>
            </a:r>
            <a:r>
              <a:rPr lang="da-DK" dirty="0" err="1"/>
              <a:t>evaluating</a:t>
            </a:r>
            <a:r>
              <a:rPr lang="da-DK" dirty="0"/>
              <a:t> </a:t>
            </a:r>
            <a:r>
              <a:rPr lang="da-DK" dirty="0" err="1"/>
              <a:t>documents</a:t>
            </a:r>
            <a:r>
              <a:rPr lang="da-DK" dirty="0"/>
              <a:t> in relation to </a:t>
            </a:r>
            <a:r>
              <a:rPr lang="da-DK" dirty="0" err="1"/>
              <a:t>claims</a:t>
            </a:r>
            <a:r>
              <a:rPr lang="da-DK" dirty="0"/>
              <a:t>. The </a:t>
            </a:r>
            <a:r>
              <a:rPr lang="da-DK" dirty="0" err="1"/>
              <a:t>experience</a:t>
            </a:r>
            <a:r>
              <a:rPr lang="da-DK" dirty="0"/>
              <a:t> in </a:t>
            </a:r>
            <a:r>
              <a:rPr lang="da-DK" dirty="0" err="1"/>
              <a:t>evaluating</a:t>
            </a:r>
            <a:r>
              <a:rPr lang="da-DK" dirty="0"/>
              <a:t> </a:t>
            </a:r>
            <a:r>
              <a:rPr lang="da-DK" dirty="0" err="1"/>
              <a:t>novelty</a:t>
            </a:r>
            <a:r>
              <a:rPr lang="da-DK" dirty="0"/>
              <a:t> and </a:t>
            </a:r>
            <a:r>
              <a:rPr lang="da-DK" dirty="0" err="1"/>
              <a:t>inventive</a:t>
            </a:r>
            <a:r>
              <a:rPr lang="da-DK" dirty="0"/>
              <a:t> step </a:t>
            </a:r>
            <a:r>
              <a:rPr lang="da-DK" dirty="0" err="1"/>
              <a:t>came</a:t>
            </a:r>
            <a:r>
              <a:rPr lang="da-DK" dirty="0"/>
              <a:t> in handy </a:t>
            </a:r>
            <a:r>
              <a:rPr lang="da-DK" dirty="0" err="1"/>
              <a:t>during</a:t>
            </a:r>
            <a:r>
              <a:rPr lang="da-DK" dirty="0"/>
              <a:t> the exam.</a:t>
            </a:r>
          </a:p>
          <a:p>
            <a:endParaRPr lang="da-DK" dirty="0"/>
          </a:p>
          <a:p>
            <a:pPr defTabSz="904342">
              <a:defRPr/>
            </a:pPr>
            <a:r>
              <a:rPr lang="da-DK" dirty="0"/>
              <a:t>In Coloplast: </a:t>
            </a:r>
            <a:r>
              <a:rPr lang="da-DK" dirty="0" err="1"/>
              <a:t>Searcher</a:t>
            </a:r>
            <a:r>
              <a:rPr lang="da-DK" dirty="0"/>
              <a:t> in </a:t>
            </a:r>
            <a:r>
              <a:rPr lang="da-DK" dirty="0" err="1"/>
              <a:t>inhouse</a:t>
            </a:r>
            <a:r>
              <a:rPr lang="da-DK" dirty="0"/>
              <a:t> </a:t>
            </a:r>
            <a:r>
              <a:rPr lang="da-DK" dirty="0" err="1"/>
              <a:t>department</a:t>
            </a:r>
            <a:r>
              <a:rPr lang="da-DK" dirty="0"/>
              <a:t>, so no </a:t>
            </a:r>
            <a:r>
              <a:rPr lang="da-DK" dirty="0" err="1"/>
              <a:t>work</a:t>
            </a:r>
            <a:r>
              <a:rPr lang="da-DK" dirty="0"/>
              <a:t> in </a:t>
            </a:r>
            <a:r>
              <a:rPr lang="da-DK" dirty="0" err="1"/>
              <a:t>evaluating</a:t>
            </a:r>
            <a:r>
              <a:rPr lang="da-DK" dirty="0"/>
              <a:t> </a:t>
            </a:r>
            <a:r>
              <a:rPr lang="da-DK" dirty="0" err="1"/>
              <a:t>documents</a:t>
            </a:r>
            <a:r>
              <a:rPr lang="da-DK" dirty="0"/>
              <a:t> in </a:t>
            </a:r>
            <a:r>
              <a:rPr lang="da-DK" dirty="0" err="1"/>
              <a:t>depth</a:t>
            </a:r>
            <a:r>
              <a:rPr lang="da-DK" dirty="0"/>
              <a:t> (the </a:t>
            </a:r>
            <a:r>
              <a:rPr lang="da-DK" dirty="0" err="1"/>
              <a:t>inhouse</a:t>
            </a:r>
            <a:r>
              <a:rPr lang="da-DK" dirty="0"/>
              <a:t> </a:t>
            </a:r>
            <a:r>
              <a:rPr lang="da-DK" dirty="0" err="1"/>
              <a:t>Attorneys</a:t>
            </a:r>
            <a:r>
              <a:rPr lang="da-DK" dirty="0"/>
              <a:t> do </a:t>
            </a:r>
            <a:r>
              <a:rPr lang="da-DK" dirty="0" err="1"/>
              <a:t>this</a:t>
            </a:r>
            <a:r>
              <a:rPr lang="da-DK" dirty="0"/>
              <a:t> part).</a:t>
            </a:r>
          </a:p>
          <a:p>
            <a:pPr defTabSz="904342">
              <a:defRPr/>
            </a:pP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mock</a:t>
            </a:r>
            <a:r>
              <a:rPr lang="da-DK" dirty="0"/>
              <a:t> exam did give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idea</a:t>
            </a:r>
            <a:r>
              <a:rPr lang="da-DK" dirty="0"/>
              <a:t> of </a:t>
            </a:r>
            <a:r>
              <a:rPr lang="da-DK" dirty="0" err="1"/>
              <a:t>what</a:t>
            </a:r>
            <a:r>
              <a:rPr lang="da-DK" dirty="0"/>
              <a:t> the exam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like. </a:t>
            </a:r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mock</a:t>
            </a:r>
            <a:r>
              <a:rPr lang="da-DK" dirty="0"/>
              <a:t> </a:t>
            </a:r>
            <a:r>
              <a:rPr lang="da-DK" dirty="0" err="1"/>
              <a:t>exams</a:t>
            </a:r>
            <a:r>
              <a:rPr lang="da-DK" dirty="0"/>
              <a:t> I </a:t>
            </a:r>
            <a:r>
              <a:rPr lang="da-DK" dirty="0" err="1"/>
              <a:t>expected</a:t>
            </a:r>
            <a:r>
              <a:rPr lang="da-DK" dirty="0"/>
              <a:t> the </a:t>
            </a:r>
            <a:r>
              <a:rPr lang="da-DK" dirty="0" err="1"/>
              <a:t>certification</a:t>
            </a:r>
            <a:r>
              <a:rPr lang="da-DK" dirty="0"/>
              <a:t> to approach </a:t>
            </a:r>
            <a:r>
              <a:rPr lang="da-DK" dirty="0" err="1"/>
              <a:t>quickly</a:t>
            </a:r>
            <a:r>
              <a:rPr lang="da-DK" dirty="0"/>
              <a:t>. </a:t>
            </a:r>
            <a:r>
              <a:rPr lang="da-DK" dirty="0" err="1"/>
              <a:t>Quite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years</a:t>
            </a:r>
            <a:r>
              <a:rPr lang="da-DK" dirty="0"/>
              <a:t> </a:t>
            </a:r>
            <a:r>
              <a:rPr lang="da-DK" dirty="0" err="1"/>
              <a:t>went</a:t>
            </a:r>
            <a:r>
              <a:rPr lang="da-DK" dirty="0"/>
              <a:t> by and I </a:t>
            </a:r>
            <a:r>
              <a:rPr lang="da-DK" dirty="0" err="1"/>
              <a:t>started</a:t>
            </a:r>
            <a:r>
              <a:rPr lang="da-DK" dirty="0"/>
              <a:t> to </a:t>
            </a:r>
            <a:r>
              <a:rPr lang="da-DK" dirty="0" err="1"/>
              <a:t>doubt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the </a:t>
            </a:r>
            <a:r>
              <a:rPr lang="da-DK" dirty="0" err="1"/>
              <a:t>certification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ever </a:t>
            </a:r>
            <a:r>
              <a:rPr lang="da-DK" dirty="0" err="1"/>
              <a:t>become</a:t>
            </a:r>
            <a:r>
              <a:rPr lang="da-DK" dirty="0"/>
              <a:t> real.</a:t>
            </a:r>
          </a:p>
          <a:p>
            <a:r>
              <a:rPr lang="da-DK" dirty="0" err="1"/>
              <a:t>After</a:t>
            </a:r>
            <a:r>
              <a:rPr lang="da-DK" dirty="0"/>
              <a:t> the PER I </a:t>
            </a:r>
            <a:r>
              <a:rPr lang="da-DK" dirty="0" err="1"/>
              <a:t>expected</a:t>
            </a:r>
            <a:r>
              <a:rPr lang="da-DK" dirty="0"/>
              <a:t> the </a:t>
            </a:r>
            <a:r>
              <a:rPr lang="da-DK" dirty="0" err="1"/>
              <a:t>exams</a:t>
            </a:r>
            <a:r>
              <a:rPr lang="da-DK" dirty="0"/>
              <a:t> to approach.</a:t>
            </a:r>
          </a:p>
          <a:p>
            <a:endParaRPr lang="da-DK" dirty="0"/>
          </a:p>
          <a:p>
            <a:r>
              <a:rPr lang="da-DK" dirty="0" err="1"/>
              <a:t>Syllabus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– I </a:t>
            </a:r>
            <a:r>
              <a:rPr lang="da-DK" dirty="0" err="1"/>
              <a:t>highlighted</a:t>
            </a:r>
            <a:r>
              <a:rPr lang="da-DK" dirty="0"/>
              <a:t> the </a:t>
            </a:r>
            <a:r>
              <a:rPr lang="da-DK" dirty="0" err="1"/>
              <a:t>subjects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I </a:t>
            </a:r>
            <a:r>
              <a:rPr lang="da-DK" dirty="0" err="1"/>
              <a:t>found</a:t>
            </a:r>
            <a:r>
              <a:rPr lang="da-DK" dirty="0"/>
              <a:t> </a:t>
            </a:r>
            <a:r>
              <a:rPr lang="da-DK" dirty="0" err="1"/>
              <a:t>myself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most </a:t>
            </a:r>
            <a:r>
              <a:rPr lang="da-DK" dirty="0" err="1"/>
              <a:t>inexperienced</a:t>
            </a:r>
            <a:r>
              <a:rPr lang="da-DK" dirty="0"/>
              <a:t>. In </a:t>
            </a:r>
            <a:r>
              <a:rPr lang="da-DK" dirty="0" err="1"/>
              <a:t>my</a:t>
            </a:r>
            <a:r>
              <a:rPr lang="da-DK" dirty="0"/>
              <a:t> case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the </a:t>
            </a:r>
            <a:r>
              <a:rPr lang="da-DK" dirty="0" err="1"/>
              <a:t>things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as </a:t>
            </a:r>
            <a:r>
              <a:rPr lang="da-DK" dirty="0" err="1"/>
              <a:t>Searchers</a:t>
            </a:r>
            <a:r>
              <a:rPr lang="da-DK" dirty="0"/>
              <a:t> in Coloplast go and ask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inhouse</a:t>
            </a:r>
            <a:r>
              <a:rPr lang="da-DK" dirty="0"/>
              <a:t> </a:t>
            </a:r>
            <a:r>
              <a:rPr lang="da-DK" dirty="0" err="1"/>
              <a:t>Attorneys</a:t>
            </a:r>
            <a:r>
              <a:rPr lang="da-DK" dirty="0"/>
              <a:t> (</a:t>
            </a:r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err="1"/>
              <a:t>rules</a:t>
            </a:r>
            <a:r>
              <a:rPr lang="da-DK" dirty="0"/>
              <a:t> and </a:t>
            </a:r>
            <a:r>
              <a:rPr lang="da-DK" dirty="0" err="1"/>
              <a:t>regulations</a:t>
            </a:r>
            <a:r>
              <a:rPr lang="da-DK" dirty="0"/>
              <a:t>, </a:t>
            </a:r>
            <a:r>
              <a:rPr lang="da-DK" dirty="0" err="1"/>
              <a:t>uncertainty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dates etc.). </a:t>
            </a:r>
            <a:r>
              <a:rPr lang="da-DK" dirty="0" err="1"/>
              <a:t>Also</a:t>
            </a:r>
            <a:r>
              <a:rPr lang="da-DK" dirty="0"/>
              <a:t> made a </a:t>
            </a:r>
            <a:r>
              <a:rPr lang="da-DK" dirty="0" err="1"/>
              <a:t>collection</a:t>
            </a:r>
            <a:r>
              <a:rPr lang="da-DK" dirty="0"/>
              <a:t> of </a:t>
            </a:r>
            <a:r>
              <a:rPr lang="da-DK" dirty="0" err="1"/>
              <a:t>useful</a:t>
            </a:r>
            <a:r>
              <a:rPr lang="da-DK" dirty="0"/>
              <a:t> links (</a:t>
            </a:r>
            <a:r>
              <a:rPr lang="da-DK" dirty="0" err="1"/>
              <a:t>rules</a:t>
            </a:r>
            <a:r>
              <a:rPr lang="da-DK" dirty="0"/>
              <a:t> and </a:t>
            </a:r>
            <a:r>
              <a:rPr lang="da-DK" dirty="0" err="1"/>
              <a:t>regulations</a:t>
            </a:r>
            <a:r>
              <a:rPr lang="da-DK" dirty="0"/>
              <a:t>) on the web so </a:t>
            </a:r>
            <a:r>
              <a:rPr lang="da-DK" dirty="0" err="1"/>
              <a:t>that</a:t>
            </a:r>
            <a:r>
              <a:rPr lang="da-DK" dirty="0"/>
              <a:t> I </a:t>
            </a:r>
            <a:r>
              <a:rPr lang="da-DK" dirty="0" err="1"/>
              <a:t>could</a:t>
            </a:r>
            <a:r>
              <a:rPr lang="da-DK" dirty="0"/>
              <a:t> look </a:t>
            </a:r>
            <a:r>
              <a:rPr lang="da-DK" dirty="0" err="1"/>
              <a:t>things</a:t>
            </a:r>
            <a:r>
              <a:rPr lang="da-DK" dirty="0"/>
              <a:t> up </a:t>
            </a:r>
            <a:r>
              <a:rPr lang="da-DK" dirty="0" err="1"/>
              <a:t>if</a:t>
            </a:r>
            <a:r>
              <a:rPr lang="da-DK" dirty="0"/>
              <a:t> I </a:t>
            </a:r>
            <a:r>
              <a:rPr lang="da-DK" dirty="0" err="1"/>
              <a:t>was</a:t>
            </a:r>
            <a:r>
              <a:rPr lang="da-DK" dirty="0"/>
              <a:t> in </a:t>
            </a:r>
            <a:r>
              <a:rPr lang="da-DK" dirty="0" err="1"/>
              <a:t>doubt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exams</a:t>
            </a:r>
            <a:r>
              <a:rPr lang="da-DK" dirty="0"/>
              <a:t>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22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6040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2000" dirty="0"/>
              <a:t>Exited, nervous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Online platform – would it work?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Identification, upload of photo ID - would It work? How many minutes would that take?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Would the wi-fi crash? And other practical issues…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What to expect?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Would I have enough time?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Would the questions be clear and specific?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Would the technical topics be understandable?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Online platform </a:t>
            </a:r>
            <a:r>
              <a:rPr lang="da-DK" dirty="0" err="1"/>
              <a:t>worked</a:t>
            </a:r>
            <a:r>
              <a:rPr lang="da-DK" dirty="0"/>
              <a:t> </a:t>
            </a:r>
            <a:r>
              <a:rPr lang="da-DK" dirty="0" err="1"/>
              <a:t>well</a:t>
            </a:r>
            <a:r>
              <a:rPr lang="da-DK" dirty="0"/>
              <a:t>. So did </a:t>
            </a:r>
            <a:r>
              <a:rPr lang="da-DK" dirty="0" err="1"/>
              <a:t>wifi</a:t>
            </a:r>
            <a:r>
              <a:rPr lang="da-DK" dirty="0"/>
              <a:t> and ID; </a:t>
            </a:r>
            <a:r>
              <a:rPr lang="da-DK" dirty="0" err="1"/>
              <a:t>however</a:t>
            </a:r>
            <a:r>
              <a:rPr lang="da-DK" dirty="0"/>
              <a:t>, a bit </a:t>
            </a:r>
            <a:r>
              <a:rPr lang="da-DK" dirty="0" err="1"/>
              <a:t>stressed</a:t>
            </a:r>
            <a:r>
              <a:rPr lang="da-DK" dirty="0"/>
              <a:t> due to timing of </a:t>
            </a:r>
            <a:r>
              <a:rPr lang="da-DK" dirty="0" err="1"/>
              <a:t>moving</a:t>
            </a:r>
            <a:r>
              <a:rPr lang="da-DK" dirty="0"/>
              <a:t> from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module</a:t>
            </a:r>
            <a:r>
              <a:rPr lang="da-DK" dirty="0"/>
              <a:t> to the </a:t>
            </a:r>
            <a:r>
              <a:rPr lang="da-DK" dirty="0" err="1"/>
              <a:t>next</a:t>
            </a:r>
            <a:r>
              <a:rPr lang="da-DK" dirty="0"/>
              <a:t> – timing of </a:t>
            </a:r>
            <a:r>
              <a:rPr lang="da-DK" dirty="0" err="1"/>
              <a:t>when</a:t>
            </a:r>
            <a:r>
              <a:rPr lang="da-DK" dirty="0"/>
              <a:t> to ID-</a:t>
            </a:r>
            <a:r>
              <a:rPr lang="da-DK" dirty="0" err="1"/>
              <a:t>yourself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getting</a:t>
            </a:r>
            <a:r>
              <a:rPr lang="da-DK" dirty="0"/>
              <a:t> </a:t>
            </a:r>
            <a:r>
              <a:rPr lang="da-DK" dirty="0" err="1"/>
              <a:t>ready</a:t>
            </a:r>
            <a:r>
              <a:rPr lang="da-DK" dirty="0"/>
              <a:t> for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module</a:t>
            </a:r>
            <a:r>
              <a:rPr lang="da-DK" dirty="0"/>
              <a:t>.</a:t>
            </a:r>
          </a:p>
          <a:p>
            <a:r>
              <a:rPr lang="da-DK" dirty="0"/>
              <a:t>The </a:t>
            </a:r>
            <a:r>
              <a:rPr lang="da-DK" dirty="0" err="1"/>
              <a:t>technical</a:t>
            </a:r>
            <a:r>
              <a:rPr lang="da-DK" dirty="0"/>
              <a:t> </a:t>
            </a:r>
            <a:r>
              <a:rPr lang="da-DK" dirty="0" err="1"/>
              <a:t>subjects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understandable</a:t>
            </a:r>
            <a:r>
              <a:rPr lang="da-DK" dirty="0"/>
              <a:t>, so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a relief.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73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6040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2000" dirty="0"/>
              <a:t>Started confident and relaxed, </a:t>
            </a:r>
            <a:r>
              <a:rPr lang="en-US" sz="2000" dirty="0"/>
              <a:t>…..</a:t>
            </a:r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81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6040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2000" dirty="0"/>
              <a:t>…. but quickly turned into stressed state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First module did not go well in my opinion -&gt; Stress!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No time to look things up, if in doubt</a:t>
            </a:r>
          </a:p>
          <a:p>
            <a:pPr marL="709299" lvl="1" indent="-356040">
              <a:spcBef>
                <a:spcPts val="1187"/>
              </a:spcBef>
              <a:buSzPct val="100000"/>
              <a:buBlip>
                <a:blip r:embed="rId3"/>
              </a:buBlip>
            </a:pPr>
            <a:r>
              <a:rPr lang="en-GB" sz="1600" dirty="0"/>
              <a:t>Most difficult were the questions where I would normally ask our inhouse Attorney</a:t>
            </a:r>
          </a:p>
          <a:p>
            <a:endParaRPr lang="da-DK" dirty="0"/>
          </a:p>
          <a:p>
            <a:r>
              <a:rPr lang="da-DK" dirty="0"/>
              <a:t>First </a:t>
            </a:r>
            <a:r>
              <a:rPr lang="da-DK" dirty="0" err="1"/>
              <a:t>module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short </a:t>
            </a:r>
            <a:r>
              <a:rPr lang="da-DK" dirty="0" err="1"/>
              <a:t>answer</a:t>
            </a:r>
            <a:r>
              <a:rPr lang="da-DK" dirty="0"/>
              <a:t> </a:t>
            </a:r>
            <a:r>
              <a:rPr lang="da-DK" dirty="0" err="1"/>
              <a:t>questions</a:t>
            </a:r>
            <a:r>
              <a:rPr lang="da-DK" dirty="0"/>
              <a:t> and I did not have a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feeling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went</a:t>
            </a:r>
            <a:r>
              <a:rPr lang="da-DK" dirty="0"/>
              <a:t>!</a:t>
            </a:r>
          </a:p>
          <a:p>
            <a:endParaRPr lang="da-DK" dirty="0"/>
          </a:p>
          <a:p>
            <a:r>
              <a:rPr lang="da-DK" dirty="0"/>
              <a:t>NOTE from the ISBQPIP: </a:t>
            </a:r>
            <a:r>
              <a:rPr lang="da-DK" dirty="0" err="1"/>
              <a:t>after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exam</a:t>
            </a:r>
            <a:r>
              <a:rPr lang="da-DK" dirty="0"/>
              <a:t> in 2021, the </a:t>
            </a:r>
            <a:r>
              <a:rPr lang="da-DK" dirty="0" err="1"/>
              <a:t>order</a:t>
            </a:r>
            <a:r>
              <a:rPr lang="da-DK" dirty="0"/>
              <a:t> of the </a:t>
            </a:r>
            <a:r>
              <a:rPr lang="da-DK" dirty="0" err="1"/>
              <a:t>exam</a:t>
            </a:r>
            <a:r>
              <a:rPr lang="da-DK" dirty="0"/>
              <a:t> parts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changed</a:t>
            </a:r>
            <a:r>
              <a:rPr lang="da-DK" dirty="0"/>
              <a:t>. In 2021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day</a:t>
            </a:r>
            <a:r>
              <a:rPr lang="da-DK" dirty="0"/>
              <a:t> </a:t>
            </a:r>
            <a:r>
              <a:rPr lang="da-DK" dirty="0" err="1"/>
              <a:t>consisted</a:t>
            </a:r>
            <a:r>
              <a:rPr lang="da-DK" dirty="0"/>
              <a:t> of the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search</a:t>
            </a:r>
            <a:r>
              <a:rPr lang="da-DK" dirty="0"/>
              <a:t> cases, the </a:t>
            </a:r>
            <a:r>
              <a:rPr lang="da-DK" dirty="0" err="1"/>
              <a:t>second</a:t>
            </a:r>
            <a:r>
              <a:rPr lang="da-DK" dirty="0"/>
              <a:t> </a:t>
            </a:r>
            <a:r>
              <a:rPr lang="da-DK" dirty="0" err="1"/>
              <a:t>day</a:t>
            </a:r>
            <a:r>
              <a:rPr lang="da-DK" dirty="0"/>
              <a:t> of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theory</a:t>
            </a:r>
            <a:r>
              <a:rPr lang="da-DK" dirty="0"/>
              <a:t> parts, the </a:t>
            </a:r>
            <a:r>
              <a:rPr lang="da-DK" dirty="0" err="1"/>
              <a:t>categorisation</a:t>
            </a:r>
            <a:r>
              <a:rPr lang="da-DK" dirty="0"/>
              <a:t> case </a:t>
            </a:r>
            <a:r>
              <a:rPr lang="da-DK" dirty="0" err="1"/>
              <a:t>study</a:t>
            </a:r>
            <a:r>
              <a:rPr lang="da-DK" dirty="0"/>
              <a:t> and the patent landscape case </a:t>
            </a:r>
            <a:r>
              <a:rPr lang="da-DK" dirty="0" err="1"/>
              <a:t>study</a:t>
            </a:r>
            <a:r>
              <a:rPr lang="da-DK" dirty="0"/>
              <a:t>.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18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At the end </a:t>
            </a:r>
            <a:r>
              <a:rPr lang="da-DK" dirty="0" err="1"/>
              <a:t>everything</a:t>
            </a:r>
            <a:r>
              <a:rPr lang="da-DK" dirty="0"/>
              <a:t> </a:t>
            </a:r>
            <a:r>
              <a:rPr lang="da-DK" dirty="0" err="1"/>
              <a:t>went</a:t>
            </a:r>
            <a:r>
              <a:rPr lang="da-DK" dirty="0"/>
              <a:t> allright and I </a:t>
            </a:r>
            <a:r>
              <a:rPr lang="da-DK" dirty="0" err="1"/>
              <a:t>passed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97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attorney</a:t>
            </a:r>
            <a:r>
              <a:rPr lang="da-DK" dirty="0"/>
              <a:t> </a:t>
            </a:r>
            <a:r>
              <a:rPr lang="da-DK" dirty="0" err="1"/>
              <a:t>related</a:t>
            </a:r>
            <a:r>
              <a:rPr lang="da-DK" dirty="0"/>
              <a:t> </a:t>
            </a:r>
            <a:r>
              <a:rPr lang="da-DK" dirty="0" err="1"/>
              <a:t>stuff</a:t>
            </a:r>
            <a:r>
              <a:rPr lang="da-DK" dirty="0"/>
              <a:t>”=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questions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dates, </a:t>
            </a:r>
            <a:r>
              <a:rPr lang="da-DK" dirty="0" err="1"/>
              <a:t>priorities</a:t>
            </a:r>
            <a:r>
              <a:rPr lang="da-DK" dirty="0"/>
              <a:t>, </a:t>
            </a:r>
            <a:r>
              <a:rPr lang="da-DK" dirty="0" err="1"/>
              <a:t>inventive</a:t>
            </a:r>
            <a:r>
              <a:rPr lang="da-DK" dirty="0"/>
              <a:t> step, omnibus </a:t>
            </a:r>
            <a:r>
              <a:rPr lang="da-DK" dirty="0" err="1"/>
              <a:t>claims</a:t>
            </a:r>
            <a:r>
              <a:rPr lang="da-DK" dirty="0"/>
              <a:t>, </a:t>
            </a:r>
            <a:r>
              <a:rPr lang="da-DK" dirty="0" err="1"/>
              <a:t>rules</a:t>
            </a:r>
            <a:r>
              <a:rPr lang="da-DK" dirty="0"/>
              <a:t> etc.</a:t>
            </a:r>
          </a:p>
          <a:p>
            <a:r>
              <a:rPr lang="da-DK" dirty="0"/>
              <a:t>Search </a:t>
            </a:r>
            <a:r>
              <a:rPr lang="da-DK" dirty="0" err="1"/>
              <a:t>tool</a:t>
            </a:r>
            <a:r>
              <a:rPr lang="da-DK" dirty="0"/>
              <a:t>: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to upload </a:t>
            </a:r>
            <a:r>
              <a:rPr lang="da-DK" dirty="0" err="1"/>
              <a:t>numbers</a:t>
            </a:r>
            <a:r>
              <a:rPr lang="da-DK" dirty="0"/>
              <a:t>, </a:t>
            </a:r>
            <a:r>
              <a:rPr lang="da-DK" dirty="0" err="1"/>
              <a:t>family</a:t>
            </a:r>
            <a:r>
              <a:rPr lang="da-DK" dirty="0"/>
              <a:t> definitions, </a:t>
            </a:r>
            <a:r>
              <a:rPr lang="da-DK" dirty="0" err="1"/>
              <a:t>how</a:t>
            </a:r>
            <a:r>
              <a:rPr lang="da-DK" dirty="0"/>
              <a:t> to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graphs</a:t>
            </a:r>
            <a:r>
              <a:rPr lang="da-DK" dirty="0"/>
              <a:t>,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graphs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36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342">
              <a:defRPr/>
            </a:pPr>
            <a:r>
              <a:rPr lang="da-DK" dirty="0"/>
              <a:t>Take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opportunity</a:t>
            </a:r>
            <a:r>
              <a:rPr lang="da-DK" dirty="0"/>
              <a:t> to </a:t>
            </a:r>
            <a:r>
              <a:rPr lang="en-GB" dirty="0"/>
              <a:t>thank all of those from our community who have put in a lot of effort and time in making the certification possible. It has been a long road but I believe it provides great value for the patent information profession. Thank you for listening.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2C8C-29AF-4C25-BC84-D5F6F7674AE3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18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219145-F07C-48FA-8EF9-202A6159325F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33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656F38-175C-415E-AF0A-DAC7CA996064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7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FC6514-BE43-4633-9DBE-4E4BEFD4E475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1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2778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95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9E3D40-BD45-4943-A0CB-E72EFFC542C2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9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284273-0F82-4382-BA02-B4784477D13F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6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9EBCDF-51F9-49EE-A27D-95DBDA50EF73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323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A6C560-F6FA-4BCB-8863-5E02181F0C9F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27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7C02A3-89C3-4116-BBA7-96ADFA20A73E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35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6AB1F-202E-4117-BBD5-0D9E742A7416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4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0BC6A1-6919-4A4E-9E0F-130F46C2DBE2}" type="datetime1">
              <a:rPr lang="en-AU" smtClean="0"/>
              <a:pPr/>
              <a:t>25/9/2023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17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9786-0926-42EB-A9C5-17DE9612898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239000"/>
            <a:ext cx="1118282" cy="7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ust_Do_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tebook and pencil on desk">
            <a:extLst>
              <a:ext uri="{FF2B5EF4-FFF2-40B4-BE49-F238E27FC236}">
                <a16:creationId xmlns:a16="http://schemas.microsoft.com/office/drawing/2014/main" id="{84DF85B7-9B8D-022A-8043-26B95758F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21" y="0"/>
            <a:ext cx="7711191" cy="5143500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2193A-BB37-6DE4-FC8A-A76B6442F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81795"/>
            <a:ext cx="6408712" cy="1189955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Five things you should do before taking the QPIP Exam </a:t>
            </a:r>
            <a:r>
              <a:rPr lang="en-AU" sz="2700" b="1" dirty="0">
                <a:solidFill>
                  <a:schemeClr val="accent1">
                    <a:lumMod val="75000"/>
                  </a:schemeClr>
                </a:solidFill>
              </a:rPr>
              <a:t>– Tips and tricks based on experience from 2021</a:t>
            </a:r>
            <a:br>
              <a:rPr lang="en-NL" sz="4400" dirty="0"/>
            </a:b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CBC33-1551-CB3D-F0A6-BA24D87CE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248" y="4537124"/>
            <a:ext cx="4462264" cy="1212751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Michaela Rasmussen</a:t>
            </a:r>
            <a:endParaRPr lang="en-NL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109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/>
          </p:cNvSpPr>
          <p:nvPr/>
        </p:nvSpPr>
        <p:spPr bwMode="auto">
          <a:xfrm>
            <a:off x="-108984" y="305517"/>
            <a:ext cx="7849336" cy="21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342900"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66788" indent="-34290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ts val="1200"/>
              </a:spcBef>
              <a:buSzPct val="100000"/>
              <a:buNone/>
            </a:pPr>
            <a:r>
              <a:rPr lang="en-GB" sz="5400" dirty="0"/>
              <a:t>THANK YOU to everyone from QPIP team</a:t>
            </a:r>
          </a:p>
          <a:p>
            <a:pPr marL="0" indent="0" algn="ctr">
              <a:spcBef>
                <a:spcPts val="1200"/>
              </a:spcBef>
              <a:buSzPct val="100000"/>
              <a:buNone/>
            </a:pPr>
            <a:endParaRPr lang="en-GB" sz="5400" dirty="0"/>
          </a:p>
        </p:txBody>
      </p:sp>
      <p:pic>
        <p:nvPicPr>
          <p:cNvPr id="9" name="Picture 8" descr="High Five Bee">
            <a:extLst>
              <a:ext uri="{FF2B5EF4-FFF2-40B4-BE49-F238E27FC236}">
                <a16:creationId xmlns:a16="http://schemas.microsoft.com/office/drawing/2014/main" id="{371E93D6-1B7A-6ABE-1AAF-965E1D223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131">
            <a:off x="6059039" y="2089326"/>
            <a:ext cx="2837056" cy="2837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BFCD88-9820-2B69-3088-5462DC10ADE5}"/>
              </a:ext>
            </a:extLst>
          </p:cNvPr>
          <p:cNvSpPr txBox="1"/>
          <p:nvPr/>
        </p:nvSpPr>
        <p:spPr>
          <a:xfrm>
            <a:off x="1403646" y="3507854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Questions: Find me in a coffee break or dkmras@coloplast.com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11697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2400" cy="540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How was it taking the exam?</a:t>
            </a:r>
          </a:p>
        </p:txBody>
      </p:sp>
      <p:pic>
        <p:nvPicPr>
          <p:cNvPr id="4" name="Picture 3" descr="Rollercoaster track loops and twists shown against the sky">
            <a:extLst>
              <a:ext uri="{FF2B5EF4-FFF2-40B4-BE49-F238E27FC236}">
                <a16:creationId xmlns:a16="http://schemas.microsoft.com/office/drawing/2014/main" id="{183D072C-FC4A-F550-8827-2D295C857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43" y="915566"/>
            <a:ext cx="6220513" cy="41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2400" cy="540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Preparations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4B8F224-2E9E-99A8-87F8-E7F803A81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903455"/>
              </p:ext>
            </p:extLst>
          </p:nvPr>
        </p:nvGraphicFramePr>
        <p:xfrm>
          <a:off x="233772" y="1059582"/>
          <a:ext cx="86764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92F1AE-2348-C6B5-3865-489E2290B685}"/>
              </a:ext>
            </a:extLst>
          </p:cNvPr>
          <p:cNvSpPr txBox="1"/>
          <p:nvPr/>
        </p:nvSpPr>
        <p:spPr>
          <a:xfrm>
            <a:off x="1865191" y="1808115"/>
            <a:ext cx="1509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2011</a:t>
            </a:r>
          </a:p>
          <a:p>
            <a:pPr lvl="0" algn="ctr"/>
            <a:r>
              <a:rPr lang="da-DK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Mock</a:t>
            </a:r>
            <a:r>
              <a:rPr lang="da-DK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exam</a:t>
            </a:r>
          </a:p>
          <a:p>
            <a:endParaRPr lang="da-DK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528F2-F262-3340-F616-00AA363655A6}"/>
              </a:ext>
            </a:extLst>
          </p:cNvPr>
          <p:cNvSpPr txBox="1"/>
          <p:nvPr/>
        </p:nvSpPr>
        <p:spPr>
          <a:xfrm>
            <a:off x="233772" y="3135907"/>
            <a:ext cx="150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2005 </a:t>
            </a:r>
          </a:p>
          <a:p>
            <a:pPr lvl="0" algn="ctr"/>
            <a:r>
              <a:rPr lang="da-DK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DKPTO</a:t>
            </a:r>
          </a:p>
          <a:p>
            <a:pPr lvl="0" algn="ctr"/>
            <a:r>
              <a:rPr lang="da-DK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Searcher</a:t>
            </a:r>
            <a:r>
              <a:rPr lang="da-DK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and </a:t>
            </a:r>
            <a:r>
              <a:rPr lang="da-DK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Examiner</a:t>
            </a:r>
            <a:endParaRPr lang="da-DK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endParaRPr lang="da-DK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1AFAB-BD1C-2EBC-C1A9-31A7F3F6E9D0}"/>
              </a:ext>
            </a:extLst>
          </p:cNvPr>
          <p:cNvSpPr txBox="1"/>
          <p:nvPr/>
        </p:nvSpPr>
        <p:spPr>
          <a:xfrm>
            <a:off x="3374994" y="3121680"/>
            <a:ext cx="1509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dirty="0"/>
              <a:t>2018</a:t>
            </a:r>
          </a:p>
          <a:p>
            <a:pPr lvl="0" algn="ctr"/>
            <a:r>
              <a:rPr lang="da-DK" dirty="0"/>
              <a:t>Prior </a:t>
            </a:r>
            <a:r>
              <a:rPr lang="da-DK" dirty="0" err="1"/>
              <a:t>Experience</a:t>
            </a:r>
            <a:r>
              <a:rPr lang="da-DK" dirty="0"/>
              <a:t> </a:t>
            </a:r>
            <a:r>
              <a:rPr lang="da-DK" dirty="0" err="1"/>
              <a:t>Recognition</a:t>
            </a:r>
            <a:r>
              <a:rPr lang="da-DK" dirty="0"/>
              <a:t> </a:t>
            </a:r>
          </a:p>
          <a:p>
            <a:pPr lvl="0" algn="ctr"/>
            <a:r>
              <a:rPr lang="da-DK" dirty="0"/>
              <a:t>- Yes or no?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EB386-B57F-4D82-CD4C-FF706A37DCB1}"/>
              </a:ext>
            </a:extLst>
          </p:cNvPr>
          <p:cNvSpPr txBox="1"/>
          <p:nvPr/>
        </p:nvSpPr>
        <p:spPr>
          <a:xfrm>
            <a:off x="4315084" y="1013123"/>
            <a:ext cx="29075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dirty="0" err="1"/>
              <a:t>Feb</a:t>
            </a:r>
            <a:r>
              <a:rPr lang="da-DK" dirty="0"/>
              <a:t> 2021</a:t>
            </a:r>
          </a:p>
          <a:p>
            <a:pPr lvl="0" algn="ctr"/>
            <a:r>
              <a:rPr lang="da-DK" dirty="0" err="1"/>
              <a:t>Syllabus</a:t>
            </a:r>
            <a:r>
              <a:rPr lang="da-DK" dirty="0"/>
              <a:t>/</a:t>
            </a:r>
            <a:r>
              <a:rPr lang="da-DK" dirty="0" err="1"/>
              <a:t>reading</a:t>
            </a:r>
            <a:r>
              <a:rPr lang="da-DK" dirty="0"/>
              <a:t> up, </a:t>
            </a:r>
            <a:r>
              <a:rPr lang="da-DK" dirty="0" err="1"/>
              <a:t>collection</a:t>
            </a:r>
            <a:r>
              <a:rPr lang="da-DK" dirty="0"/>
              <a:t> of </a:t>
            </a:r>
            <a:r>
              <a:rPr lang="da-DK" dirty="0" err="1"/>
              <a:t>useful</a:t>
            </a:r>
            <a:r>
              <a:rPr lang="da-DK" dirty="0"/>
              <a:t> links,</a:t>
            </a:r>
          </a:p>
          <a:p>
            <a:pPr lvl="0" algn="ctr"/>
            <a:r>
              <a:rPr lang="da-DK" dirty="0"/>
              <a:t> demo of online exam platform</a:t>
            </a:r>
          </a:p>
          <a:p>
            <a:pPr algn="ctr"/>
            <a:endParaRPr lang="da-DK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988A9-A4EA-148E-719C-E1977E82A5FA}"/>
              </a:ext>
            </a:extLst>
          </p:cNvPr>
          <p:cNvSpPr txBox="1"/>
          <p:nvPr/>
        </p:nvSpPr>
        <p:spPr>
          <a:xfrm>
            <a:off x="6516216" y="3121680"/>
            <a:ext cx="1509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dirty="0" err="1"/>
              <a:t>Feb</a:t>
            </a:r>
            <a:r>
              <a:rPr lang="da-DK" dirty="0"/>
              <a:t> 2021 Exam </a:t>
            </a:r>
            <a:r>
              <a:rPr lang="da-DK" dirty="0" err="1"/>
              <a:t>day</a:t>
            </a:r>
            <a:endParaRPr lang="da-DK" dirty="0"/>
          </a:p>
          <a:p>
            <a:pPr lvl="0" algn="ctr"/>
            <a:r>
              <a:rPr lang="da-DK" dirty="0"/>
              <a:t>Tea, snacks </a:t>
            </a:r>
            <a:r>
              <a:rPr lang="da-DK" dirty="0" err="1"/>
              <a:t>provided</a:t>
            </a:r>
            <a:r>
              <a:rPr lang="da-DK" dirty="0"/>
              <a:t> by Manager</a:t>
            </a:r>
          </a:p>
          <a:p>
            <a:pPr lvl="0"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50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2400" cy="540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Exam day 1</a:t>
            </a:r>
          </a:p>
        </p:txBody>
      </p:sp>
      <p:pic>
        <p:nvPicPr>
          <p:cNvPr id="7" name="Graphic 6" descr="A scared face">
            <a:extLst>
              <a:ext uri="{FF2B5EF4-FFF2-40B4-BE49-F238E27FC236}">
                <a16:creationId xmlns:a16="http://schemas.microsoft.com/office/drawing/2014/main" id="{DD442EB3-1E78-3FE3-DD70-4A626D2EA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1643612"/>
            <a:ext cx="1597323" cy="17909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C59004-B2FB-814E-46E6-9DCB16866CF3}"/>
              </a:ext>
            </a:extLst>
          </p:cNvPr>
          <p:cNvGrpSpPr/>
          <p:nvPr/>
        </p:nvGrpSpPr>
        <p:grpSpPr>
          <a:xfrm>
            <a:off x="2731927" y="1179881"/>
            <a:ext cx="5744145" cy="3586794"/>
            <a:chOff x="2731927" y="1179881"/>
            <a:chExt cx="5744145" cy="35867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37FBD3-ADC3-84AC-BFED-993D97AB4F55}"/>
                </a:ext>
              </a:extLst>
            </p:cNvPr>
            <p:cNvSpPr txBox="1"/>
            <p:nvPr/>
          </p:nvSpPr>
          <p:spPr>
            <a:xfrm>
              <a:off x="5230748" y="1179881"/>
              <a:ext cx="3245324" cy="1846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60000" indent="-360000">
                <a:spcBef>
                  <a:spcPts val="1200"/>
                </a:spcBef>
                <a:buSzPct val="100000"/>
                <a:buBlip>
                  <a:blip r:embed="rId5"/>
                </a:buBlip>
              </a:pPr>
              <a:r>
                <a:rPr lang="en-GB" sz="2400" dirty="0"/>
                <a:t>At the end of the day</a:t>
              </a:r>
            </a:p>
            <a:p>
              <a:pPr marL="717188" lvl="1" indent="-360000">
                <a:spcBef>
                  <a:spcPts val="1200"/>
                </a:spcBef>
                <a:buSzPct val="100000"/>
                <a:buBlip>
                  <a:blip r:embed="rId5"/>
                </a:buBlip>
              </a:pPr>
              <a:r>
                <a:rPr lang="en-GB" sz="2000" dirty="0"/>
                <a:t>Confident</a:t>
              </a:r>
            </a:p>
            <a:p>
              <a:pPr marL="717188" lvl="1" indent="-360000">
                <a:spcBef>
                  <a:spcPts val="1200"/>
                </a:spcBef>
                <a:buSzPct val="100000"/>
                <a:buBlip>
                  <a:blip r:embed="rId5"/>
                </a:buBlip>
              </a:pPr>
              <a:r>
                <a:rPr lang="en-GB" sz="2000" dirty="0"/>
                <a:t>Relieved</a:t>
              </a:r>
            </a:p>
            <a:p>
              <a:pPr marL="717188" lvl="1" indent="-360000">
                <a:spcBef>
                  <a:spcPts val="1200"/>
                </a:spcBef>
                <a:buSzPct val="100000"/>
                <a:buBlip>
                  <a:blip r:embed="rId5"/>
                </a:buBlip>
              </a:pPr>
              <a:r>
                <a:rPr lang="en-GB" sz="2000" dirty="0"/>
                <a:t>Tired and hungry</a:t>
              </a:r>
              <a:endParaRPr lang="da-DK" sz="2000" dirty="0"/>
            </a:p>
          </p:txBody>
        </p:sp>
        <p:pic>
          <p:nvPicPr>
            <p:cNvPr id="9" name="Graphic 8" descr="A tired face">
              <a:extLst>
                <a:ext uri="{FF2B5EF4-FFF2-40B4-BE49-F238E27FC236}">
                  <a16:creationId xmlns:a16="http://schemas.microsoft.com/office/drawing/2014/main" id="{D63628E4-E2ED-7404-354A-0C25F6826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48264" y="3279543"/>
              <a:ext cx="1368152" cy="1368152"/>
            </a:xfrm>
            <a:prstGeom prst="rect">
              <a:avLst/>
            </a:prstGeom>
          </p:spPr>
        </p:pic>
        <p:pic>
          <p:nvPicPr>
            <p:cNvPr id="13" name="Graphic 12" descr="Smiling face with teeth">
              <a:extLst>
                <a:ext uri="{FF2B5EF4-FFF2-40B4-BE49-F238E27FC236}">
                  <a16:creationId xmlns:a16="http://schemas.microsoft.com/office/drawing/2014/main" id="{CC07FCE5-4885-9C05-918D-9968F04C6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76056" y="3279543"/>
              <a:ext cx="1359663" cy="1487132"/>
            </a:xfrm>
            <a:prstGeom prst="rect">
              <a:avLst/>
            </a:prstGeom>
          </p:spPr>
        </p:pic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5BFEF510-6AF4-9ED9-E38A-1EB5E14D9258}"/>
                </a:ext>
              </a:extLst>
            </p:cNvPr>
            <p:cNvSpPr/>
            <p:nvPr/>
          </p:nvSpPr>
          <p:spPr>
            <a:xfrm>
              <a:off x="2731927" y="2304074"/>
              <a:ext cx="1597323" cy="695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6910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2400" cy="540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Exam day 2</a:t>
            </a:r>
          </a:p>
        </p:txBody>
      </p:sp>
      <p:pic>
        <p:nvPicPr>
          <p:cNvPr id="4" name="Picture 3" descr="Laughing girl thumbs up">
            <a:extLst>
              <a:ext uri="{FF2B5EF4-FFF2-40B4-BE49-F238E27FC236}">
                <a16:creationId xmlns:a16="http://schemas.microsoft.com/office/drawing/2014/main" id="{054EE44F-D85B-AF83-838E-03F00B80F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10" y="771316"/>
            <a:ext cx="5792776" cy="37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2400" cy="540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Exam day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B1F070-2892-726B-9D18-05F1C2ABE50E}"/>
              </a:ext>
            </a:extLst>
          </p:cNvPr>
          <p:cNvGrpSpPr/>
          <p:nvPr/>
        </p:nvGrpSpPr>
        <p:grpSpPr>
          <a:xfrm>
            <a:off x="316456" y="771316"/>
            <a:ext cx="3804884" cy="4200409"/>
            <a:chOff x="316456" y="771316"/>
            <a:chExt cx="3804884" cy="4200409"/>
          </a:xfrm>
        </p:grpSpPr>
        <p:pic>
          <p:nvPicPr>
            <p:cNvPr id="12" name="Picture 11" descr="Stressed woman working at home">
              <a:extLst>
                <a:ext uri="{FF2B5EF4-FFF2-40B4-BE49-F238E27FC236}">
                  <a16:creationId xmlns:a16="http://schemas.microsoft.com/office/drawing/2014/main" id="{DBB0BD35-040F-71A5-C190-6D0C0453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56" y="771316"/>
              <a:ext cx="3510411" cy="2340274"/>
            </a:xfrm>
            <a:prstGeom prst="rect">
              <a:avLst/>
            </a:prstGeom>
          </p:spPr>
        </p:pic>
        <p:pic>
          <p:nvPicPr>
            <p:cNvPr id="14" name="Picture 13" descr="Squinting angry alarm clock face">
              <a:extLst>
                <a:ext uri="{FF2B5EF4-FFF2-40B4-BE49-F238E27FC236}">
                  <a16:creationId xmlns:a16="http://schemas.microsoft.com/office/drawing/2014/main" id="{8EF84104-CDDF-B661-731F-4120017D4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1665">
              <a:off x="1616664" y="2467049"/>
              <a:ext cx="2504676" cy="2504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D1C9BE-C712-B7A6-E40C-F2C22CEAFAF3}"/>
              </a:ext>
            </a:extLst>
          </p:cNvPr>
          <p:cNvGrpSpPr/>
          <p:nvPr/>
        </p:nvGrpSpPr>
        <p:grpSpPr>
          <a:xfrm>
            <a:off x="4176517" y="1131590"/>
            <a:ext cx="4755400" cy="3750919"/>
            <a:chOff x="4176517" y="1131590"/>
            <a:chExt cx="4755400" cy="37509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49A80B-296C-9338-3DCC-22F7FC9FA7A5}"/>
                </a:ext>
              </a:extLst>
            </p:cNvPr>
            <p:cNvSpPr txBox="1"/>
            <p:nvPr/>
          </p:nvSpPr>
          <p:spPr>
            <a:xfrm>
              <a:off x="5635613" y="1131590"/>
              <a:ext cx="3296304" cy="2462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60000" indent="-360000">
                <a:spcBef>
                  <a:spcPts val="1200"/>
                </a:spcBef>
                <a:buSzPct val="100000"/>
                <a:buBlip>
                  <a:blip r:embed="rId5"/>
                </a:buBlip>
              </a:pPr>
              <a:r>
                <a:rPr lang="en-GB" sz="2400" dirty="0"/>
                <a:t>At the end of the day</a:t>
              </a:r>
            </a:p>
            <a:p>
              <a:pPr marL="717188" lvl="1" indent="-360000">
                <a:spcBef>
                  <a:spcPts val="1200"/>
                </a:spcBef>
                <a:buSzPct val="100000"/>
                <a:buBlip>
                  <a:blip r:embed="rId5"/>
                </a:buBlip>
              </a:pPr>
              <a:r>
                <a:rPr lang="en-GB" sz="2000" dirty="0"/>
                <a:t>In doubt about the results</a:t>
              </a:r>
            </a:p>
            <a:p>
              <a:pPr marL="717188" lvl="1" indent="-360000">
                <a:spcBef>
                  <a:spcPts val="1200"/>
                </a:spcBef>
                <a:buSzPct val="100000"/>
                <a:buBlip>
                  <a:blip r:embed="rId5"/>
                </a:buBlip>
              </a:pPr>
              <a:r>
                <a:rPr lang="en-GB" sz="2000" dirty="0"/>
                <a:t>Did not feel confident</a:t>
              </a:r>
            </a:p>
            <a:p>
              <a:pPr marL="717188" lvl="1" indent="-360000">
                <a:spcBef>
                  <a:spcPts val="1200"/>
                </a:spcBef>
                <a:buSzPct val="100000"/>
                <a:buBlip>
                  <a:blip r:embed="rId5"/>
                </a:buBlip>
              </a:pPr>
              <a:r>
                <a:rPr lang="en-GB" sz="2000" dirty="0"/>
                <a:t>Very tired and hungry again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D5C5FBBA-6F83-C1EE-948B-7E47758902FB}"/>
                </a:ext>
              </a:extLst>
            </p:cNvPr>
            <p:cNvSpPr/>
            <p:nvPr/>
          </p:nvSpPr>
          <p:spPr>
            <a:xfrm>
              <a:off x="4176517" y="2071235"/>
              <a:ext cx="1498609" cy="7667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3" name="Graphic 12" descr="A concerned face">
              <a:extLst>
                <a:ext uri="{FF2B5EF4-FFF2-40B4-BE49-F238E27FC236}">
                  <a16:creationId xmlns:a16="http://schemas.microsoft.com/office/drawing/2014/main" id="{57C31543-9956-0BE3-2944-781343E08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9834" y="3629053"/>
              <a:ext cx="1146017" cy="1253456"/>
            </a:xfrm>
            <a:prstGeom prst="rect">
              <a:avLst/>
            </a:prstGeom>
          </p:spPr>
        </p:pic>
        <p:pic>
          <p:nvPicPr>
            <p:cNvPr id="18" name="Graphic 17" descr="A tired face">
              <a:extLst>
                <a:ext uri="{FF2B5EF4-FFF2-40B4-BE49-F238E27FC236}">
                  <a16:creationId xmlns:a16="http://schemas.microsoft.com/office/drawing/2014/main" id="{78D3E406-27F8-17A4-1768-807F87B60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46138" y="3610122"/>
              <a:ext cx="1253456" cy="1253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7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2400" cy="540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Post exam benefits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1187160" y="915566"/>
            <a:ext cx="784933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342900"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66788" indent="-34290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dirty="0"/>
              <a:t>Confidence, recognition of my qualifications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dirty="0"/>
              <a:t>CV (if looking for new opportunities in the future)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sz="2000" dirty="0"/>
              <a:t>Honor the huge effort from the QPIP team by taking the exam</a:t>
            </a:r>
            <a:endParaRPr lang="en-GB" sz="2000" dirty="0"/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dirty="0"/>
              <a:t>Inspire others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dirty="0"/>
              <a:t>Proud that I challenged myself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775A7-36F5-7845-C20F-63E87983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188204"/>
            <a:ext cx="5364088" cy="195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97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676" y="339502"/>
            <a:ext cx="8458200" cy="540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Five things you should do before exam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1187160" y="1059582"/>
            <a:ext cx="69132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342900"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66788" indent="-34290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b="1" dirty="0"/>
              <a:t>Focus on your weakness</a:t>
            </a:r>
            <a:r>
              <a:rPr lang="en-GB" sz="2000" dirty="0"/>
              <a:t>: Study the search skill </a:t>
            </a:r>
            <a:r>
              <a:rPr lang="en-GB" sz="2000" i="1" dirty="0"/>
              <a:t>syllabus</a:t>
            </a:r>
            <a:r>
              <a:rPr lang="en-GB" sz="2000" dirty="0"/>
              <a:t> and highlight what you need to </a:t>
            </a:r>
            <a:r>
              <a:rPr lang="en-GB" sz="2000" b="1" dirty="0"/>
              <a:t>refresh</a:t>
            </a:r>
            <a:r>
              <a:rPr lang="en-GB" sz="2000" dirty="0"/>
              <a:t> or </a:t>
            </a:r>
            <a:r>
              <a:rPr lang="en-GB" sz="2000" b="1" dirty="0"/>
              <a:t>train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b="1" dirty="0"/>
              <a:t>Recognize the patterns</a:t>
            </a:r>
            <a:r>
              <a:rPr lang="en-GB" sz="2000" dirty="0"/>
              <a:t>: Go through the </a:t>
            </a:r>
            <a:r>
              <a:rPr lang="en-GB" sz="2000" b="1" dirty="0"/>
              <a:t>previous exam </a:t>
            </a:r>
            <a:r>
              <a:rPr lang="en-GB" sz="2000" dirty="0"/>
              <a:t>sets, so you know what to expect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b="1" dirty="0"/>
              <a:t>Lawyer up</a:t>
            </a:r>
            <a:r>
              <a:rPr lang="en-GB" sz="2000" dirty="0"/>
              <a:t>: If you have an inhouse Patent Agent, ask if he/she could set off time to answer any questions you have on “Agent related stuff”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b="1" dirty="0"/>
              <a:t>Know by heart: </a:t>
            </a:r>
            <a:r>
              <a:rPr lang="en-GB" sz="2000" dirty="0"/>
              <a:t>Do </a:t>
            </a:r>
            <a:r>
              <a:rPr lang="en-GB" sz="2000" b="1" dirty="0"/>
              <a:t>not</a:t>
            </a:r>
            <a:r>
              <a:rPr lang="en-GB" sz="2000" dirty="0"/>
              <a:t> think you have time to look things up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GB" sz="2000" b="1" dirty="0"/>
              <a:t>Optimize your time and effort</a:t>
            </a:r>
            <a:r>
              <a:rPr lang="en-GB" sz="2000" dirty="0"/>
              <a:t>: Know you search tool(s)</a:t>
            </a:r>
          </a:p>
          <a:p>
            <a:pPr marL="360000" indent="-360000">
              <a:spcBef>
                <a:spcPts val="1200"/>
              </a:spcBef>
              <a:buSzPct val="100000"/>
              <a:buBlip>
                <a:blip r:embed="rId3"/>
              </a:buBlip>
            </a:pPr>
            <a:endParaRPr lang="en-GB" sz="2000" dirty="0"/>
          </a:p>
          <a:p>
            <a:pPr marL="0" indent="0">
              <a:spcBef>
                <a:spcPts val="1200"/>
              </a:spcBef>
              <a:buSzPct val="10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5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FB90-FE27-609D-2608-2C13950B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488BC-19DE-435A-57C9-628AA2C3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786-0926-42EB-A9C5-17DE96128981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CFACD7-ADC4-FBE6-6587-CB282E935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5400" i="1" dirty="0"/>
              <a:t>Just Do It !!!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>
                <a:hlinkClick r:id="rId2"/>
              </a:rPr>
              <a:t>Just Do It - Wikipedia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59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 in India" id="{0741544A-E827-6547-BAC9-AAFF523473DB}" vid="{600E2855-B3A7-FB45-844B-C6BCB0E7B5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881</Words>
  <Application>Microsoft Macintosh PowerPoint</Application>
  <PresentationFormat>On-screen Show (16:9)</PresentationFormat>
  <Paragraphs>97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Five things you should do before taking the QPIP Exam – Tips and tricks based on experience from 2021 </vt:lpstr>
      <vt:lpstr>How was it taking the exam?</vt:lpstr>
      <vt:lpstr>Preparations</vt:lpstr>
      <vt:lpstr>Exam day 1</vt:lpstr>
      <vt:lpstr>Exam day 2</vt:lpstr>
      <vt:lpstr>Exam day 2</vt:lpstr>
      <vt:lpstr>Post exam benefits</vt:lpstr>
      <vt:lpstr>Five things you should do before exam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Developments in the Future Certification of Patent Information Professionals</dc:title>
  <dc:creator>DCC</dc:creator>
  <cp:lastModifiedBy>Bettina de Jong</cp:lastModifiedBy>
  <cp:revision>538</cp:revision>
  <cp:lastPrinted>2023-09-11T07:29:59Z</cp:lastPrinted>
  <dcterms:created xsi:type="dcterms:W3CDTF">2015-04-07T09:00:00Z</dcterms:created>
  <dcterms:modified xsi:type="dcterms:W3CDTF">2023-09-25T15:02:07Z</dcterms:modified>
</cp:coreProperties>
</file>